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</p:sldMasterIdLst>
  <p:notesMasterIdLst>
    <p:notesMasterId r:id="rId39"/>
  </p:notesMasterIdLst>
  <p:handoutMasterIdLst>
    <p:handoutMasterId r:id="rId40"/>
  </p:handoutMasterIdLst>
  <p:sldIdLst>
    <p:sldId id="256" r:id="rId11"/>
    <p:sldId id="356" r:id="rId12"/>
    <p:sldId id="257" r:id="rId13"/>
    <p:sldId id="338" r:id="rId14"/>
    <p:sldId id="357" r:id="rId15"/>
    <p:sldId id="339" r:id="rId16"/>
    <p:sldId id="342" r:id="rId17"/>
    <p:sldId id="343" r:id="rId18"/>
    <p:sldId id="358" r:id="rId19"/>
    <p:sldId id="344" r:id="rId20"/>
    <p:sldId id="345" r:id="rId21"/>
    <p:sldId id="314" r:id="rId22"/>
    <p:sldId id="315" r:id="rId23"/>
    <p:sldId id="316" r:id="rId24"/>
    <p:sldId id="324" r:id="rId25"/>
    <p:sldId id="317" r:id="rId26"/>
    <p:sldId id="322" r:id="rId27"/>
    <p:sldId id="258" r:id="rId28"/>
    <p:sldId id="332" r:id="rId29"/>
    <p:sldId id="333" r:id="rId30"/>
    <p:sldId id="334" r:id="rId31"/>
    <p:sldId id="259" r:id="rId32"/>
    <p:sldId id="346" r:id="rId33"/>
    <p:sldId id="347" r:id="rId34"/>
    <p:sldId id="348" r:id="rId35"/>
    <p:sldId id="353" r:id="rId36"/>
    <p:sldId id="354" r:id="rId37"/>
    <p:sldId id="351" r:id="rId38"/>
  </p:sldIdLst>
  <p:sldSz cx="10080625" cy="7559675"/>
  <p:notesSz cx="6724650" cy="9774238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5E95C2"/>
    <a:srgbClr val="800000"/>
    <a:srgbClr val="4812AA"/>
    <a:srgbClr val="C8DF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655" autoAdjust="0"/>
    <p:restoredTop sz="95915" autoAdjust="0"/>
  </p:normalViewPr>
  <p:slideViewPr>
    <p:cSldViewPr>
      <p:cViewPr>
        <p:scale>
          <a:sx n="63" d="100"/>
          <a:sy n="63" d="100"/>
        </p:scale>
        <p:origin x="-1104" y="-132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45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7F16F7-3F6D-4600-A0AE-93F31507118D}" type="doc">
      <dgm:prSet loTypeId="urn:microsoft.com/office/officeart/2005/8/layout/radial6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UY"/>
        </a:p>
      </dgm:t>
    </dgm:pt>
    <dgm:pt modelId="{FF8F9CBE-AA88-421A-8004-FD87233F1FA5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UY" sz="2400" b="1" dirty="0" smtClean="0"/>
            <a:t>Continuidad de la atención</a:t>
          </a:r>
          <a:endParaRPr lang="es-UY" sz="2400" b="1" dirty="0"/>
        </a:p>
      </dgm:t>
    </dgm:pt>
    <dgm:pt modelId="{34EB3999-4A9F-4F9D-9ADC-B7FB9202F230}" type="parTrans" cxnId="{42441155-EB1D-4867-9AB1-B83457988870}">
      <dgm:prSet/>
      <dgm:spPr/>
      <dgm:t>
        <a:bodyPr/>
        <a:lstStyle/>
        <a:p>
          <a:endParaRPr lang="es-UY"/>
        </a:p>
      </dgm:t>
    </dgm:pt>
    <dgm:pt modelId="{8FF017BD-2261-41D9-8D8C-37FBEF80DEBF}" type="sibTrans" cxnId="{42441155-EB1D-4867-9AB1-B83457988870}">
      <dgm:prSet/>
      <dgm:spPr/>
      <dgm:t>
        <a:bodyPr/>
        <a:lstStyle/>
        <a:p>
          <a:endParaRPr lang="es-UY"/>
        </a:p>
      </dgm:t>
    </dgm:pt>
    <dgm:pt modelId="{F9669634-F238-41F6-95F4-534B3151F3DD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UY" sz="2400" b="1" dirty="0" smtClean="0"/>
            <a:t>Seguridad del paciente</a:t>
          </a:r>
          <a:endParaRPr lang="es-UY" sz="2400" b="1" dirty="0"/>
        </a:p>
      </dgm:t>
    </dgm:pt>
    <dgm:pt modelId="{E5DBCB24-CF22-4C6D-83C6-06E863675F9D}" type="parTrans" cxnId="{6C7436D0-1A02-4854-A6C7-90C0BE9C0E3B}">
      <dgm:prSet/>
      <dgm:spPr/>
      <dgm:t>
        <a:bodyPr/>
        <a:lstStyle/>
        <a:p>
          <a:endParaRPr lang="es-UY"/>
        </a:p>
      </dgm:t>
    </dgm:pt>
    <dgm:pt modelId="{0774F64D-03ED-412E-B57D-F33A677F38FB}" type="sibTrans" cxnId="{6C7436D0-1A02-4854-A6C7-90C0BE9C0E3B}">
      <dgm:prSet/>
      <dgm:spPr/>
      <dgm:t>
        <a:bodyPr/>
        <a:lstStyle/>
        <a:p>
          <a:endParaRPr lang="es-UY"/>
        </a:p>
      </dgm:t>
    </dgm:pt>
    <dgm:pt modelId="{09DC9C15-6DC9-4E04-82F4-9B5AFCB4BB24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UY" sz="2400" b="1" dirty="0" smtClean="0"/>
            <a:t>Criterios homogéneos en equipos de salud</a:t>
          </a:r>
          <a:endParaRPr lang="es-UY" sz="2400" b="1" dirty="0"/>
        </a:p>
      </dgm:t>
    </dgm:pt>
    <dgm:pt modelId="{4600C440-56E6-480A-91C0-1AD9DE961D31}" type="parTrans" cxnId="{A6C38058-D930-470D-9BFC-8F979203D38E}">
      <dgm:prSet/>
      <dgm:spPr/>
      <dgm:t>
        <a:bodyPr/>
        <a:lstStyle/>
        <a:p>
          <a:endParaRPr lang="es-UY"/>
        </a:p>
      </dgm:t>
    </dgm:pt>
    <dgm:pt modelId="{BC91E114-DB4D-4CB2-BC11-CDA7FDBD8E83}" type="sibTrans" cxnId="{A6C38058-D930-470D-9BFC-8F979203D38E}">
      <dgm:prSet/>
      <dgm:spPr/>
      <dgm:t>
        <a:bodyPr/>
        <a:lstStyle/>
        <a:p>
          <a:endParaRPr lang="es-UY"/>
        </a:p>
      </dgm:t>
    </dgm:pt>
    <dgm:pt modelId="{02BF2987-8C4E-48D3-B4F3-75453444B8E6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UY" sz="2400" b="1" dirty="0" smtClean="0"/>
            <a:t>Igualdad Geográfica</a:t>
          </a:r>
          <a:endParaRPr lang="es-UY" sz="2400" b="1" dirty="0"/>
        </a:p>
      </dgm:t>
    </dgm:pt>
    <dgm:pt modelId="{B4791C7E-4A21-439E-A113-9F7D50C39F00}" type="parTrans" cxnId="{5E266FB9-90D2-4292-BCB9-FBB0C1550258}">
      <dgm:prSet/>
      <dgm:spPr/>
      <dgm:t>
        <a:bodyPr/>
        <a:lstStyle/>
        <a:p>
          <a:endParaRPr lang="es-UY"/>
        </a:p>
      </dgm:t>
    </dgm:pt>
    <dgm:pt modelId="{55B2531F-F146-4577-8605-60E17932DE97}" type="sibTrans" cxnId="{5E266FB9-90D2-4292-BCB9-FBB0C1550258}">
      <dgm:prSet/>
      <dgm:spPr/>
      <dgm:t>
        <a:bodyPr/>
        <a:lstStyle/>
        <a:p>
          <a:endParaRPr lang="es-UY"/>
        </a:p>
      </dgm:t>
    </dgm:pt>
    <dgm:pt modelId="{D5C93032-F446-4908-92DE-A702D4521409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UY" sz="2000" b="1" dirty="0" smtClean="0"/>
            <a:t>Sistemas para complementación de servicios</a:t>
          </a:r>
          <a:endParaRPr lang="es-UY" sz="2000" b="1" dirty="0"/>
        </a:p>
      </dgm:t>
    </dgm:pt>
    <dgm:pt modelId="{5E5031AA-BC05-4FDD-87C3-B78A543A415D}" type="parTrans" cxnId="{79423DA1-ABDF-437A-8C79-21ADE09E452F}">
      <dgm:prSet/>
      <dgm:spPr/>
      <dgm:t>
        <a:bodyPr/>
        <a:lstStyle/>
        <a:p>
          <a:endParaRPr lang="es-UY"/>
        </a:p>
      </dgm:t>
    </dgm:pt>
    <dgm:pt modelId="{0063FD72-CEC5-4F60-9438-4DFB984E96BB}" type="sibTrans" cxnId="{79423DA1-ABDF-437A-8C79-21ADE09E452F}">
      <dgm:prSet/>
      <dgm:spPr/>
      <dgm:t>
        <a:bodyPr/>
        <a:lstStyle/>
        <a:p>
          <a:endParaRPr lang="es-UY"/>
        </a:p>
      </dgm:t>
    </dgm:pt>
    <dgm:pt modelId="{5F693777-C06B-4D6B-86A1-D566BA03576B}">
      <dgm:prSet phldrT="[Text]" custScaleX="147216" custScaleY="74049" custLinFactNeighborX="-3384" custLinFactNeighborY="-2602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/>
        </a:p>
      </dgm:t>
    </dgm:pt>
    <dgm:pt modelId="{6F328471-B0A1-449C-A916-066145C6F35E}" type="parTrans" cxnId="{85749935-B8A6-44D2-AF33-1882661AFED7}">
      <dgm:prSet/>
      <dgm:spPr/>
      <dgm:t>
        <a:bodyPr/>
        <a:lstStyle/>
        <a:p>
          <a:endParaRPr lang="es-ES"/>
        </a:p>
      </dgm:t>
    </dgm:pt>
    <dgm:pt modelId="{D8891677-7A32-40C3-9758-B4C3FD2186F2}" type="sibTrans" cxnId="{85749935-B8A6-44D2-AF33-1882661AFED7}">
      <dgm:prSet/>
      <dgm:spPr/>
      <dgm:t>
        <a:bodyPr/>
        <a:lstStyle/>
        <a:p>
          <a:endParaRPr lang="es-ES"/>
        </a:p>
      </dgm:t>
    </dgm:pt>
    <dgm:pt modelId="{39C29BEE-A7E1-4E85-9022-0109B070DCC0}">
      <dgm:prSet phldrT="[Text]" custScaleX="147216" custScaleY="74049" custLinFactNeighborX="-3384" custLinFactNeighborY="-2602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s-ES"/>
        </a:p>
      </dgm:t>
    </dgm:pt>
    <dgm:pt modelId="{736542C0-0ABD-4BE0-AF4D-4DDADE39668C}" type="parTrans" cxnId="{71C78D98-D5F0-423C-A537-0A86C69C0175}">
      <dgm:prSet/>
      <dgm:spPr/>
      <dgm:t>
        <a:bodyPr/>
        <a:lstStyle/>
        <a:p>
          <a:endParaRPr lang="es-ES"/>
        </a:p>
      </dgm:t>
    </dgm:pt>
    <dgm:pt modelId="{AA9E6D93-3C36-4C87-8943-3084A37488C6}" type="sibTrans" cxnId="{71C78D98-D5F0-423C-A537-0A86C69C0175}">
      <dgm:prSet/>
      <dgm:spPr/>
      <dgm:t>
        <a:bodyPr/>
        <a:lstStyle/>
        <a:p>
          <a:endParaRPr lang="es-ES"/>
        </a:p>
      </dgm:t>
    </dgm:pt>
    <dgm:pt modelId="{2B08AD37-B9B0-4EF0-B729-0746C773B7DD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UY" sz="2000" b="1" dirty="0" smtClean="0"/>
            <a:t>Modelo de complementación</a:t>
          </a:r>
          <a:endParaRPr lang="es-UY" sz="2000" b="1" dirty="0"/>
        </a:p>
      </dgm:t>
    </dgm:pt>
    <dgm:pt modelId="{9B95D4B0-3E71-4BC7-B097-A053841CDD40}" type="sibTrans" cxnId="{547308F9-9AA4-431D-9EDA-2821E5380C5A}">
      <dgm:prSet/>
      <dgm:spPr/>
      <dgm:t>
        <a:bodyPr/>
        <a:lstStyle/>
        <a:p>
          <a:endParaRPr lang="es-UY"/>
        </a:p>
      </dgm:t>
    </dgm:pt>
    <dgm:pt modelId="{4F10520E-106E-4E48-ADA0-9E35C636DFB8}" type="parTrans" cxnId="{547308F9-9AA4-431D-9EDA-2821E5380C5A}">
      <dgm:prSet/>
      <dgm:spPr/>
      <dgm:t>
        <a:bodyPr/>
        <a:lstStyle/>
        <a:p>
          <a:endParaRPr lang="es-UY"/>
        </a:p>
      </dgm:t>
    </dgm:pt>
    <dgm:pt modelId="{94CF008A-A541-4A2D-AC22-9CA09B9CC8E6}" type="pres">
      <dgm:prSet presAssocID="{2A7F16F7-3F6D-4600-A0AE-93F31507118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UY"/>
        </a:p>
      </dgm:t>
    </dgm:pt>
    <dgm:pt modelId="{CF41CFA8-F3D8-4F9B-B64C-F678A3AC5FD1}" type="pres">
      <dgm:prSet presAssocID="{2B08AD37-B9B0-4EF0-B729-0746C773B7DD}" presName="centerShape" presStyleLbl="node0" presStyleIdx="0" presStyleCnt="1" custScaleX="154680" custScaleY="79652" custLinFactNeighborX="4397" custLinFactNeighborY="784"/>
      <dgm:spPr/>
      <dgm:t>
        <a:bodyPr/>
        <a:lstStyle/>
        <a:p>
          <a:endParaRPr lang="es-UY"/>
        </a:p>
      </dgm:t>
    </dgm:pt>
    <dgm:pt modelId="{176261F9-0F1B-4375-873B-EE6BAAA6273C}" type="pres">
      <dgm:prSet presAssocID="{FF8F9CBE-AA88-421A-8004-FD87233F1FA5}" presName="node" presStyleLbl="node1" presStyleIdx="0" presStyleCnt="5" custScaleX="199413" custRadScaleRad="92354" custRadScaleInc="30874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12926635-059B-459D-8872-09A27036E9CD}" type="pres">
      <dgm:prSet presAssocID="{FF8F9CBE-AA88-421A-8004-FD87233F1FA5}" presName="dummy" presStyleCnt="0"/>
      <dgm:spPr/>
      <dgm:t>
        <a:bodyPr/>
        <a:lstStyle/>
        <a:p>
          <a:endParaRPr lang="es-ES"/>
        </a:p>
      </dgm:t>
    </dgm:pt>
    <dgm:pt modelId="{B8F063F0-0863-4EAF-A2BD-1ADDEC5BB46A}" type="pres">
      <dgm:prSet presAssocID="{8FF017BD-2261-41D9-8D8C-37FBEF80DEBF}" presName="sibTrans" presStyleLbl="sibTrans2D1" presStyleIdx="0" presStyleCnt="5" custLinFactNeighborX="1079" custLinFactNeighborY="28"/>
      <dgm:spPr/>
      <dgm:t>
        <a:bodyPr/>
        <a:lstStyle/>
        <a:p>
          <a:endParaRPr lang="es-UY"/>
        </a:p>
      </dgm:t>
    </dgm:pt>
    <dgm:pt modelId="{5C90BB71-4BD8-4E83-84DA-AC42ABC60D4C}" type="pres">
      <dgm:prSet presAssocID="{F9669634-F238-41F6-95F4-534B3151F3DD}" presName="node" presStyleLbl="node1" presStyleIdx="1" presStyleCnt="5" custScaleX="158754" custRadScaleRad="132465" custRadScaleInc="20014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CF391AE7-2FCE-4286-AF16-54CE82821FB7}" type="pres">
      <dgm:prSet presAssocID="{F9669634-F238-41F6-95F4-534B3151F3DD}" presName="dummy" presStyleCnt="0"/>
      <dgm:spPr/>
      <dgm:t>
        <a:bodyPr/>
        <a:lstStyle/>
        <a:p>
          <a:endParaRPr lang="es-ES"/>
        </a:p>
      </dgm:t>
    </dgm:pt>
    <dgm:pt modelId="{3633EE51-8429-4604-8AD2-2EE511DDBAC5}" type="pres">
      <dgm:prSet presAssocID="{0774F64D-03ED-412E-B57D-F33A677F38FB}" presName="sibTrans" presStyleLbl="sibTrans2D1" presStyleIdx="1" presStyleCnt="5"/>
      <dgm:spPr/>
      <dgm:t>
        <a:bodyPr/>
        <a:lstStyle/>
        <a:p>
          <a:endParaRPr lang="es-UY"/>
        </a:p>
      </dgm:t>
    </dgm:pt>
    <dgm:pt modelId="{3EA9ABFC-49F7-4E52-8CDE-6908448C15AF}" type="pres">
      <dgm:prSet presAssocID="{09DC9C15-6DC9-4E04-82F4-9B5AFCB4BB24}" presName="node" presStyleLbl="node1" presStyleIdx="2" presStyleCnt="5" custScaleX="191035" custScaleY="115582" custRadScaleRad="111638" custRadScaleInc="-32608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07E7EB61-22D7-44AE-98EC-D73A36073FC6}" type="pres">
      <dgm:prSet presAssocID="{09DC9C15-6DC9-4E04-82F4-9B5AFCB4BB24}" presName="dummy" presStyleCnt="0"/>
      <dgm:spPr/>
      <dgm:t>
        <a:bodyPr/>
        <a:lstStyle/>
        <a:p>
          <a:endParaRPr lang="es-ES"/>
        </a:p>
      </dgm:t>
    </dgm:pt>
    <dgm:pt modelId="{CA107BA3-94F3-4349-8BE4-8A085F9BC286}" type="pres">
      <dgm:prSet presAssocID="{BC91E114-DB4D-4CB2-BC11-CDA7FDBD8E83}" presName="sibTrans" presStyleLbl="sibTrans2D1" presStyleIdx="2" presStyleCnt="5"/>
      <dgm:spPr/>
      <dgm:t>
        <a:bodyPr/>
        <a:lstStyle/>
        <a:p>
          <a:endParaRPr lang="es-UY"/>
        </a:p>
      </dgm:t>
    </dgm:pt>
    <dgm:pt modelId="{DCAA8D13-D096-45D7-BFE6-0DEF1ED1E8FC}" type="pres">
      <dgm:prSet presAssocID="{02BF2987-8C4E-48D3-B4F3-75453444B8E6}" presName="node" presStyleLbl="node1" presStyleIdx="3" presStyleCnt="5" custScaleX="178673" custScaleY="109459" custRadScaleRad="103403" custRadScaleInc="6650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D48F7AC5-017C-4FEF-A08F-05CBD0A9558A}" type="pres">
      <dgm:prSet presAssocID="{02BF2987-8C4E-48D3-B4F3-75453444B8E6}" presName="dummy" presStyleCnt="0"/>
      <dgm:spPr/>
      <dgm:t>
        <a:bodyPr/>
        <a:lstStyle/>
        <a:p>
          <a:endParaRPr lang="es-ES"/>
        </a:p>
      </dgm:t>
    </dgm:pt>
    <dgm:pt modelId="{704266B0-0C4D-466E-9C30-D492888F9B9B}" type="pres">
      <dgm:prSet presAssocID="{55B2531F-F146-4577-8605-60E17932DE97}" presName="sibTrans" presStyleLbl="sibTrans2D1" presStyleIdx="3" presStyleCnt="5"/>
      <dgm:spPr/>
      <dgm:t>
        <a:bodyPr/>
        <a:lstStyle/>
        <a:p>
          <a:endParaRPr lang="es-UY"/>
        </a:p>
      </dgm:t>
    </dgm:pt>
    <dgm:pt modelId="{E3B73C33-8C89-497F-A024-1BF8796B2BA8}" type="pres">
      <dgm:prSet presAssocID="{D5C93032-F446-4908-92DE-A702D4521409}" presName="node" presStyleLbl="node1" presStyleIdx="4" presStyleCnt="5" custScaleX="206248" custScaleY="138823" custRadScaleRad="123696" custRadScaleInc="13276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86E39766-41E7-4AB8-949F-5E1ECC3D3397}" type="pres">
      <dgm:prSet presAssocID="{D5C93032-F446-4908-92DE-A702D4521409}" presName="dummy" presStyleCnt="0"/>
      <dgm:spPr/>
      <dgm:t>
        <a:bodyPr/>
        <a:lstStyle/>
        <a:p>
          <a:endParaRPr lang="es-ES"/>
        </a:p>
      </dgm:t>
    </dgm:pt>
    <dgm:pt modelId="{8AD13574-B007-47B0-ADD6-B26E0825A3B0}" type="pres">
      <dgm:prSet presAssocID="{0063FD72-CEC5-4F60-9438-4DFB984E96BB}" presName="sibTrans" presStyleLbl="sibTrans2D1" presStyleIdx="4" presStyleCnt="5"/>
      <dgm:spPr/>
      <dgm:t>
        <a:bodyPr/>
        <a:lstStyle/>
        <a:p>
          <a:endParaRPr lang="es-UY"/>
        </a:p>
      </dgm:t>
    </dgm:pt>
  </dgm:ptLst>
  <dgm:cxnLst>
    <dgm:cxn modelId="{67F9FE79-D77F-46DA-A42A-261186F118DE}" type="presOf" srcId="{02BF2987-8C4E-48D3-B4F3-75453444B8E6}" destId="{DCAA8D13-D096-45D7-BFE6-0DEF1ED1E8FC}" srcOrd="0" destOrd="0" presId="urn:microsoft.com/office/officeart/2005/8/layout/radial6"/>
    <dgm:cxn modelId="{6C7436D0-1A02-4854-A6C7-90C0BE9C0E3B}" srcId="{2B08AD37-B9B0-4EF0-B729-0746C773B7DD}" destId="{F9669634-F238-41F6-95F4-534B3151F3DD}" srcOrd="1" destOrd="0" parTransId="{E5DBCB24-CF22-4C6D-83C6-06E863675F9D}" sibTransId="{0774F64D-03ED-412E-B57D-F33A677F38FB}"/>
    <dgm:cxn modelId="{11AB4FAD-0AF9-4191-A4A3-4E8D37F84C3F}" type="presOf" srcId="{8FF017BD-2261-41D9-8D8C-37FBEF80DEBF}" destId="{B8F063F0-0863-4EAF-A2BD-1ADDEC5BB46A}" srcOrd="0" destOrd="0" presId="urn:microsoft.com/office/officeart/2005/8/layout/radial6"/>
    <dgm:cxn modelId="{00134BCF-6DEA-4ABC-93AA-534E413C53A1}" type="presOf" srcId="{0063FD72-CEC5-4F60-9438-4DFB984E96BB}" destId="{8AD13574-B007-47B0-ADD6-B26E0825A3B0}" srcOrd="0" destOrd="0" presId="urn:microsoft.com/office/officeart/2005/8/layout/radial6"/>
    <dgm:cxn modelId="{85749935-B8A6-44D2-AF33-1882661AFED7}" srcId="{2A7F16F7-3F6D-4600-A0AE-93F31507118D}" destId="{5F693777-C06B-4D6B-86A1-D566BA03576B}" srcOrd="2" destOrd="0" parTransId="{6F328471-B0A1-449C-A916-066145C6F35E}" sibTransId="{D8891677-7A32-40C3-9758-B4C3FD2186F2}"/>
    <dgm:cxn modelId="{5E266FB9-90D2-4292-BCB9-FBB0C1550258}" srcId="{2B08AD37-B9B0-4EF0-B729-0746C773B7DD}" destId="{02BF2987-8C4E-48D3-B4F3-75453444B8E6}" srcOrd="3" destOrd="0" parTransId="{B4791C7E-4A21-439E-A113-9F7D50C39F00}" sibTransId="{55B2531F-F146-4577-8605-60E17932DE97}"/>
    <dgm:cxn modelId="{C0550332-BE22-4EE4-81AB-002598062A03}" type="presOf" srcId="{D5C93032-F446-4908-92DE-A702D4521409}" destId="{E3B73C33-8C89-497F-A024-1BF8796B2BA8}" srcOrd="0" destOrd="0" presId="urn:microsoft.com/office/officeart/2005/8/layout/radial6"/>
    <dgm:cxn modelId="{42441155-EB1D-4867-9AB1-B83457988870}" srcId="{2B08AD37-B9B0-4EF0-B729-0746C773B7DD}" destId="{FF8F9CBE-AA88-421A-8004-FD87233F1FA5}" srcOrd="0" destOrd="0" parTransId="{34EB3999-4A9F-4F9D-9ADC-B7FB9202F230}" sibTransId="{8FF017BD-2261-41D9-8D8C-37FBEF80DEBF}"/>
    <dgm:cxn modelId="{B033AEBC-5B65-4BD7-86B8-8022AF670480}" type="presOf" srcId="{2A7F16F7-3F6D-4600-A0AE-93F31507118D}" destId="{94CF008A-A541-4A2D-AC22-9CA09B9CC8E6}" srcOrd="0" destOrd="0" presId="urn:microsoft.com/office/officeart/2005/8/layout/radial6"/>
    <dgm:cxn modelId="{A6C38058-D930-470D-9BFC-8F979203D38E}" srcId="{2B08AD37-B9B0-4EF0-B729-0746C773B7DD}" destId="{09DC9C15-6DC9-4E04-82F4-9B5AFCB4BB24}" srcOrd="2" destOrd="0" parTransId="{4600C440-56E6-480A-91C0-1AD9DE961D31}" sibTransId="{BC91E114-DB4D-4CB2-BC11-CDA7FDBD8E83}"/>
    <dgm:cxn modelId="{076871B7-0B4B-4C61-83BE-3BFE26D8C2E3}" type="presOf" srcId="{FF8F9CBE-AA88-421A-8004-FD87233F1FA5}" destId="{176261F9-0F1B-4375-873B-EE6BAAA6273C}" srcOrd="0" destOrd="0" presId="urn:microsoft.com/office/officeart/2005/8/layout/radial6"/>
    <dgm:cxn modelId="{71C78D98-D5F0-423C-A537-0A86C69C0175}" srcId="{2A7F16F7-3F6D-4600-A0AE-93F31507118D}" destId="{39C29BEE-A7E1-4E85-9022-0109B070DCC0}" srcOrd="1" destOrd="0" parTransId="{736542C0-0ABD-4BE0-AF4D-4DDADE39668C}" sibTransId="{AA9E6D93-3C36-4C87-8943-3084A37488C6}"/>
    <dgm:cxn modelId="{547308F9-9AA4-431D-9EDA-2821E5380C5A}" srcId="{2A7F16F7-3F6D-4600-A0AE-93F31507118D}" destId="{2B08AD37-B9B0-4EF0-B729-0746C773B7DD}" srcOrd="0" destOrd="0" parTransId="{4F10520E-106E-4E48-ADA0-9E35C636DFB8}" sibTransId="{9B95D4B0-3E71-4BC7-B097-A053841CDD40}"/>
    <dgm:cxn modelId="{D633D9CA-7B29-4D33-815B-A57F19400B37}" type="presOf" srcId="{09DC9C15-6DC9-4E04-82F4-9B5AFCB4BB24}" destId="{3EA9ABFC-49F7-4E52-8CDE-6908448C15AF}" srcOrd="0" destOrd="0" presId="urn:microsoft.com/office/officeart/2005/8/layout/radial6"/>
    <dgm:cxn modelId="{79423DA1-ABDF-437A-8C79-21ADE09E452F}" srcId="{2B08AD37-B9B0-4EF0-B729-0746C773B7DD}" destId="{D5C93032-F446-4908-92DE-A702D4521409}" srcOrd="4" destOrd="0" parTransId="{5E5031AA-BC05-4FDD-87C3-B78A543A415D}" sibTransId="{0063FD72-CEC5-4F60-9438-4DFB984E96BB}"/>
    <dgm:cxn modelId="{239C4BDB-C538-4C7C-8317-8F87000501F4}" type="presOf" srcId="{55B2531F-F146-4577-8605-60E17932DE97}" destId="{704266B0-0C4D-466E-9C30-D492888F9B9B}" srcOrd="0" destOrd="0" presId="urn:microsoft.com/office/officeart/2005/8/layout/radial6"/>
    <dgm:cxn modelId="{DE20C257-F1EF-48DF-A88D-600268D2D21D}" type="presOf" srcId="{0774F64D-03ED-412E-B57D-F33A677F38FB}" destId="{3633EE51-8429-4604-8AD2-2EE511DDBAC5}" srcOrd="0" destOrd="0" presId="urn:microsoft.com/office/officeart/2005/8/layout/radial6"/>
    <dgm:cxn modelId="{826498CF-318E-47B8-B8F5-512A9EFBD9F9}" type="presOf" srcId="{2B08AD37-B9B0-4EF0-B729-0746C773B7DD}" destId="{CF41CFA8-F3D8-4F9B-B64C-F678A3AC5FD1}" srcOrd="0" destOrd="0" presId="urn:microsoft.com/office/officeart/2005/8/layout/radial6"/>
    <dgm:cxn modelId="{6A7BB3EE-5055-479D-ACD7-4B0E80DB9D8D}" type="presOf" srcId="{F9669634-F238-41F6-95F4-534B3151F3DD}" destId="{5C90BB71-4BD8-4E83-84DA-AC42ABC60D4C}" srcOrd="0" destOrd="0" presId="urn:microsoft.com/office/officeart/2005/8/layout/radial6"/>
    <dgm:cxn modelId="{5D5F7C88-1747-4BD8-AB92-748A29F01551}" type="presOf" srcId="{BC91E114-DB4D-4CB2-BC11-CDA7FDBD8E83}" destId="{CA107BA3-94F3-4349-8BE4-8A085F9BC286}" srcOrd="0" destOrd="0" presId="urn:microsoft.com/office/officeart/2005/8/layout/radial6"/>
    <dgm:cxn modelId="{A43BD1A7-AA84-4093-AF72-4B5C1B04A3B6}" type="presParOf" srcId="{94CF008A-A541-4A2D-AC22-9CA09B9CC8E6}" destId="{CF41CFA8-F3D8-4F9B-B64C-F678A3AC5FD1}" srcOrd="0" destOrd="0" presId="urn:microsoft.com/office/officeart/2005/8/layout/radial6"/>
    <dgm:cxn modelId="{4ADEBF0F-A752-4112-8C6A-51C3D27E73BF}" type="presParOf" srcId="{94CF008A-A541-4A2D-AC22-9CA09B9CC8E6}" destId="{176261F9-0F1B-4375-873B-EE6BAAA6273C}" srcOrd="1" destOrd="0" presId="urn:microsoft.com/office/officeart/2005/8/layout/radial6"/>
    <dgm:cxn modelId="{5F3DAF72-D192-427E-95FA-75445CFDBA31}" type="presParOf" srcId="{94CF008A-A541-4A2D-AC22-9CA09B9CC8E6}" destId="{12926635-059B-459D-8872-09A27036E9CD}" srcOrd="2" destOrd="0" presId="urn:microsoft.com/office/officeart/2005/8/layout/radial6"/>
    <dgm:cxn modelId="{041D8BB3-41C2-4D51-9628-2451A583BABF}" type="presParOf" srcId="{94CF008A-A541-4A2D-AC22-9CA09B9CC8E6}" destId="{B8F063F0-0863-4EAF-A2BD-1ADDEC5BB46A}" srcOrd="3" destOrd="0" presId="urn:microsoft.com/office/officeart/2005/8/layout/radial6"/>
    <dgm:cxn modelId="{946D68CE-B0E9-4E88-9A1E-0AACEB1A606B}" type="presParOf" srcId="{94CF008A-A541-4A2D-AC22-9CA09B9CC8E6}" destId="{5C90BB71-4BD8-4E83-84DA-AC42ABC60D4C}" srcOrd="4" destOrd="0" presId="urn:microsoft.com/office/officeart/2005/8/layout/radial6"/>
    <dgm:cxn modelId="{470F96CA-34D3-42FB-8132-19C20EF0D3E4}" type="presParOf" srcId="{94CF008A-A541-4A2D-AC22-9CA09B9CC8E6}" destId="{CF391AE7-2FCE-4286-AF16-54CE82821FB7}" srcOrd="5" destOrd="0" presId="urn:microsoft.com/office/officeart/2005/8/layout/radial6"/>
    <dgm:cxn modelId="{4F7CA2F0-4C75-4759-9E10-D46E1A5A2DBB}" type="presParOf" srcId="{94CF008A-A541-4A2D-AC22-9CA09B9CC8E6}" destId="{3633EE51-8429-4604-8AD2-2EE511DDBAC5}" srcOrd="6" destOrd="0" presId="urn:microsoft.com/office/officeart/2005/8/layout/radial6"/>
    <dgm:cxn modelId="{F7E62C0B-D0F2-4A27-93C7-268EED440E65}" type="presParOf" srcId="{94CF008A-A541-4A2D-AC22-9CA09B9CC8E6}" destId="{3EA9ABFC-49F7-4E52-8CDE-6908448C15AF}" srcOrd="7" destOrd="0" presId="urn:microsoft.com/office/officeart/2005/8/layout/radial6"/>
    <dgm:cxn modelId="{ADCF031E-9919-4939-9EFB-AE0FA1D1F495}" type="presParOf" srcId="{94CF008A-A541-4A2D-AC22-9CA09B9CC8E6}" destId="{07E7EB61-22D7-44AE-98EC-D73A36073FC6}" srcOrd="8" destOrd="0" presId="urn:microsoft.com/office/officeart/2005/8/layout/radial6"/>
    <dgm:cxn modelId="{D5AC8A04-EB58-47D0-9BB0-E6633BC20447}" type="presParOf" srcId="{94CF008A-A541-4A2D-AC22-9CA09B9CC8E6}" destId="{CA107BA3-94F3-4349-8BE4-8A085F9BC286}" srcOrd="9" destOrd="0" presId="urn:microsoft.com/office/officeart/2005/8/layout/radial6"/>
    <dgm:cxn modelId="{7D5DA80F-6372-4A78-86F3-4BF02FC3EEA6}" type="presParOf" srcId="{94CF008A-A541-4A2D-AC22-9CA09B9CC8E6}" destId="{DCAA8D13-D096-45D7-BFE6-0DEF1ED1E8FC}" srcOrd="10" destOrd="0" presId="urn:microsoft.com/office/officeart/2005/8/layout/radial6"/>
    <dgm:cxn modelId="{F08A90E4-E667-4419-8562-AA20EDCD3EBF}" type="presParOf" srcId="{94CF008A-A541-4A2D-AC22-9CA09B9CC8E6}" destId="{D48F7AC5-017C-4FEF-A08F-05CBD0A9558A}" srcOrd="11" destOrd="0" presId="urn:microsoft.com/office/officeart/2005/8/layout/radial6"/>
    <dgm:cxn modelId="{449182B5-27E6-4E1B-8FDA-9B025B66A8A2}" type="presParOf" srcId="{94CF008A-A541-4A2D-AC22-9CA09B9CC8E6}" destId="{704266B0-0C4D-466E-9C30-D492888F9B9B}" srcOrd="12" destOrd="0" presId="urn:microsoft.com/office/officeart/2005/8/layout/radial6"/>
    <dgm:cxn modelId="{7EE8CA9C-5587-4342-909C-CD4692C5665A}" type="presParOf" srcId="{94CF008A-A541-4A2D-AC22-9CA09B9CC8E6}" destId="{E3B73C33-8C89-497F-A024-1BF8796B2BA8}" srcOrd="13" destOrd="0" presId="urn:microsoft.com/office/officeart/2005/8/layout/radial6"/>
    <dgm:cxn modelId="{892037F8-44D8-40F1-BD4C-01D7E8394295}" type="presParOf" srcId="{94CF008A-A541-4A2D-AC22-9CA09B9CC8E6}" destId="{86E39766-41E7-4AB8-949F-5E1ECC3D3397}" srcOrd="14" destOrd="0" presId="urn:microsoft.com/office/officeart/2005/8/layout/radial6"/>
    <dgm:cxn modelId="{195EC5C8-4607-4C5C-BE1E-564E66BAC0CD}" type="presParOf" srcId="{94CF008A-A541-4A2D-AC22-9CA09B9CC8E6}" destId="{8AD13574-B007-47B0-ADD6-B26E0825A3B0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ACD0A4-9363-4F0B-80C1-BF40604F18EF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UY"/>
        </a:p>
      </dgm:t>
    </dgm:pt>
    <dgm:pt modelId="{0A33D657-AA2C-4C2C-A8B8-461DE6F0A0EB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s-UY" b="1" i="0" dirty="0" smtClean="0"/>
            <a:t>Políticas públicas en Salud - Reforma de la Salud</a:t>
          </a:r>
          <a:endParaRPr lang="es-UY" b="1" dirty="0"/>
        </a:p>
      </dgm:t>
    </dgm:pt>
    <dgm:pt modelId="{1211979E-CEB1-48DE-A0C6-D3BB399D03E0}" type="parTrans" cxnId="{098C3021-2646-4B3E-93CD-8B60FD9A589C}">
      <dgm:prSet/>
      <dgm:spPr/>
      <dgm:t>
        <a:bodyPr/>
        <a:lstStyle/>
        <a:p>
          <a:endParaRPr lang="es-UY"/>
        </a:p>
      </dgm:t>
    </dgm:pt>
    <dgm:pt modelId="{325F1D10-6575-47CE-BBB7-A7C5BC28EF7A}" type="sibTrans" cxnId="{098C3021-2646-4B3E-93CD-8B60FD9A589C}">
      <dgm:prSet/>
      <dgm:spPr/>
      <dgm:t>
        <a:bodyPr/>
        <a:lstStyle/>
        <a:p>
          <a:endParaRPr lang="es-UY"/>
        </a:p>
      </dgm:t>
    </dgm:pt>
    <dgm:pt modelId="{2E974D0C-6349-4C9B-9EB0-E861E346EB84}" type="pres">
      <dgm:prSet presAssocID="{CFACD0A4-9363-4F0B-80C1-BF40604F18E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FD2F285-130B-4E10-8B56-50BFB7D7FC7B}" type="pres">
      <dgm:prSet presAssocID="{0A33D657-AA2C-4C2C-A8B8-461DE6F0A0EB}" presName="parentText" presStyleLbl="node1" presStyleIdx="0" presStyleCnt="1" custScaleY="12735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3A28B62-F3E0-4426-A273-38D7CFBC6A04}" type="presOf" srcId="{0A33D657-AA2C-4C2C-A8B8-461DE6F0A0EB}" destId="{DFD2F285-130B-4E10-8B56-50BFB7D7FC7B}" srcOrd="0" destOrd="0" presId="urn:microsoft.com/office/officeart/2005/8/layout/vList2"/>
    <dgm:cxn modelId="{098C3021-2646-4B3E-93CD-8B60FD9A589C}" srcId="{CFACD0A4-9363-4F0B-80C1-BF40604F18EF}" destId="{0A33D657-AA2C-4C2C-A8B8-461DE6F0A0EB}" srcOrd="0" destOrd="0" parTransId="{1211979E-CEB1-48DE-A0C6-D3BB399D03E0}" sibTransId="{325F1D10-6575-47CE-BBB7-A7C5BC28EF7A}"/>
    <dgm:cxn modelId="{3331C59E-D525-4929-968F-0BF5BDCB3ADD}" type="presOf" srcId="{CFACD0A4-9363-4F0B-80C1-BF40604F18EF}" destId="{2E974D0C-6349-4C9B-9EB0-E861E346EB84}" srcOrd="0" destOrd="0" presId="urn:microsoft.com/office/officeart/2005/8/layout/vList2"/>
    <dgm:cxn modelId="{EF4EFE65-E9D6-496A-A15A-4C6C804D0D50}" type="presParOf" srcId="{2E974D0C-6349-4C9B-9EB0-E861E346EB84}" destId="{DFD2F285-130B-4E10-8B56-50BFB7D7FC7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7F16F7-3F6D-4600-A0AE-93F31507118D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UY"/>
        </a:p>
      </dgm:t>
    </dgm:pt>
    <dgm:pt modelId="{FF8F9CBE-AA88-421A-8004-FD87233F1FA5}">
      <dgm:prSet phldrT="[Text]" custT="1"/>
      <dgm:spPr/>
      <dgm:t>
        <a:bodyPr/>
        <a:lstStyle/>
        <a:p>
          <a:r>
            <a:rPr lang="es-UY" sz="2400" dirty="0" smtClean="0"/>
            <a:t>Modelo Unificado adoptados</a:t>
          </a:r>
          <a:endParaRPr lang="es-UY" sz="2400" dirty="0"/>
        </a:p>
      </dgm:t>
    </dgm:pt>
    <dgm:pt modelId="{34EB3999-4A9F-4F9D-9ADC-B7FB9202F230}" type="parTrans" cxnId="{42441155-EB1D-4867-9AB1-B83457988870}">
      <dgm:prSet/>
      <dgm:spPr/>
      <dgm:t>
        <a:bodyPr/>
        <a:lstStyle/>
        <a:p>
          <a:endParaRPr lang="es-UY"/>
        </a:p>
      </dgm:t>
    </dgm:pt>
    <dgm:pt modelId="{8FF017BD-2261-41D9-8D8C-37FBEF80DEBF}" type="sibTrans" cxnId="{42441155-EB1D-4867-9AB1-B83457988870}">
      <dgm:prSet/>
      <dgm:spPr/>
      <dgm:t>
        <a:bodyPr/>
        <a:lstStyle/>
        <a:p>
          <a:endParaRPr lang="es-UY"/>
        </a:p>
      </dgm:t>
    </dgm:pt>
    <dgm:pt modelId="{F9669634-F238-41F6-95F4-534B3151F3DD}">
      <dgm:prSet phldrT="[Text]" custT="1"/>
      <dgm:spPr/>
      <dgm:t>
        <a:bodyPr/>
        <a:lstStyle/>
        <a:p>
          <a:r>
            <a:rPr lang="es-UY" sz="2400" dirty="0" smtClean="0"/>
            <a:t>Servicios </a:t>
          </a:r>
        </a:p>
        <a:p>
          <a:r>
            <a:rPr lang="es-UY" sz="2400" dirty="0" smtClean="0"/>
            <a:t>de Terminología</a:t>
          </a:r>
          <a:endParaRPr lang="es-UY" sz="2400" dirty="0"/>
        </a:p>
      </dgm:t>
    </dgm:pt>
    <dgm:pt modelId="{E5DBCB24-CF22-4C6D-83C6-06E863675F9D}" type="parTrans" cxnId="{6C7436D0-1A02-4854-A6C7-90C0BE9C0E3B}">
      <dgm:prSet/>
      <dgm:spPr/>
      <dgm:t>
        <a:bodyPr/>
        <a:lstStyle/>
        <a:p>
          <a:endParaRPr lang="es-UY"/>
        </a:p>
      </dgm:t>
    </dgm:pt>
    <dgm:pt modelId="{0774F64D-03ED-412E-B57D-F33A677F38FB}" type="sibTrans" cxnId="{6C7436D0-1A02-4854-A6C7-90C0BE9C0E3B}">
      <dgm:prSet/>
      <dgm:spPr/>
      <dgm:t>
        <a:bodyPr/>
        <a:lstStyle/>
        <a:p>
          <a:endParaRPr lang="es-UY"/>
        </a:p>
      </dgm:t>
    </dgm:pt>
    <dgm:pt modelId="{09DC9C15-6DC9-4E04-82F4-9B5AFCB4BB24}">
      <dgm:prSet phldrT="[Text]" custT="1"/>
      <dgm:spPr/>
      <dgm:t>
        <a:bodyPr/>
        <a:lstStyle/>
        <a:p>
          <a:r>
            <a:rPr lang="es-UY" sz="2400" dirty="0" smtClean="0"/>
            <a:t>Banco Nacional de HCE</a:t>
          </a:r>
          <a:endParaRPr lang="es-UY" sz="2400" dirty="0"/>
        </a:p>
      </dgm:t>
    </dgm:pt>
    <dgm:pt modelId="{4600C440-56E6-480A-91C0-1AD9DE961D31}" type="parTrans" cxnId="{A6C38058-D930-470D-9BFC-8F979203D38E}">
      <dgm:prSet/>
      <dgm:spPr/>
      <dgm:t>
        <a:bodyPr/>
        <a:lstStyle/>
        <a:p>
          <a:endParaRPr lang="es-UY"/>
        </a:p>
      </dgm:t>
    </dgm:pt>
    <dgm:pt modelId="{BC91E114-DB4D-4CB2-BC11-CDA7FDBD8E83}" type="sibTrans" cxnId="{A6C38058-D930-470D-9BFC-8F979203D38E}">
      <dgm:prSet/>
      <dgm:spPr/>
      <dgm:t>
        <a:bodyPr/>
        <a:lstStyle/>
        <a:p>
          <a:endParaRPr lang="es-UY"/>
        </a:p>
      </dgm:t>
    </dgm:pt>
    <dgm:pt modelId="{02BF2987-8C4E-48D3-B4F3-75453444B8E6}">
      <dgm:prSet phldrT="[Text]" custT="1"/>
      <dgm:spPr/>
      <dgm:t>
        <a:bodyPr/>
        <a:lstStyle/>
        <a:p>
          <a:r>
            <a:rPr lang="es-UY" sz="2400" dirty="0" smtClean="0"/>
            <a:t>HCE especialidades</a:t>
          </a:r>
          <a:endParaRPr lang="es-UY" sz="2400" dirty="0"/>
        </a:p>
      </dgm:t>
    </dgm:pt>
    <dgm:pt modelId="{B4791C7E-4A21-439E-A113-9F7D50C39F00}" type="parTrans" cxnId="{5E266FB9-90D2-4292-BCB9-FBB0C1550258}">
      <dgm:prSet/>
      <dgm:spPr/>
      <dgm:t>
        <a:bodyPr/>
        <a:lstStyle/>
        <a:p>
          <a:endParaRPr lang="es-UY"/>
        </a:p>
      </dgm:t>
    </dgm:pt>
    <dgm:pt modelId="{55B2531F-F146-4577-8605-60E17932DE97}" type="sibTrans" cxnId="{5E266FB9-90D2-4292-BCB9-FBB0C1550258}">
      <dgm:prSet/>
      <dgm:spPr/>
      <dgm:t>
        <a:bodyPr/>
        <a:lstStyle/>
        <a:p>
          <a:endParaRPr lang="es-UY"/>
        </a:p>
      </dgm:t>
    </dgm:pt>
    <dgm:pt modelId="{D5C93032-F446-4908-92DE-A702D4521409}">
      <dgm:prSet phldrT="[Text]" custT="1"/>
      <dgm:spPr/>
      <dgm:t>
        <a:bodyPr/>
        <a:lstStyle/>
        <a:p>
          <a:r>
            <a:rPr lang="es-UY" sz="2400" dirty="0" smtClean="0"/>
            <a:t>Plataforma Nacional de HCE</a:t>
          </a:r>
          <a:endParaRPr lang="es-UY" sz="2400" dirty="0"/>
        </a:p>
      </dgm:t>
    </dgm:pt>
    <dgm:pt modelId="{5E5031AA-BC05-4FDD-87C3-B78A543A415D}" type="parTrans" cxnId="{79423DA1-ABDF-437A-8C79-21ADE09E452F}">
      <dgm:prSet/>
      <dgm:spPr/>
      <dgm:t>
        <a:bodyPr/>
        <a:lstStyle/>
        <a:p>
          <a:endParaRPr lang="es-UY"/>
        </a:p>
      </dgm:t>
    </dgm:pt>
    <dgm:pt modelId="{0063FD72-CEC5-4F60-9438-4DFB984E96BB}" type="sibTrans" cxnId="{79423DA1-ABDF-437A-8C79-21ADE09E452F}">
      <dgm:prSet/>
      <dgm:spPr/>
      <dgm:t>
        <a:bodyPr/>
        <a:lstStyle/>
        <a:p>
          <a:endParaRPr lang="es-UY"/>
        </a:p>
      </dgm:t>
    </dgm:pt>
    <dgm:pt modelId="{2B08AD37-B9B0-4EF0-B729-0746C773B7DD}">
      <dgm:prSet phldrT="[Text]"/>
      <dgm:spPr/>
      <dgm:t>
        <a:bodyPr/>
        <a:lstStyle/>
        <a:p>
          <a:r>
            <a:rPr lang="es-UY" dirty="0" smtClean="0"/>
            <a:t>HCEN</a:t>
          </a:r>
          <a:endParaRPr lang="es-UY" dirty="0"/>
        </a:p>
      </dgm:t>
    </dgm:pt>
    <dgm:pt modelId="{4F10520E-106E-4E48-ADA0-9E35C636DFB8}" type="parTrans" cxnId="{547308F9-9AA4-431D-9EDA-2821E5380C5A}">
      <dgm:prSet/>
      <dgm:spPr/>
      <dgm:t>
        <a:bodyPr/>
        <a:lstStyle/>
        <a:p>
          <a:endParaRPr lang="es-UY"/>
        </a:p>
      </dgm:t>
    </dgm:pt>
    <dgm:pt modelId="{9B95D4B0-3E71-4BC7-B097-A053841CDD40}" type="sibTrans" cxnId="{547308F9-9AA4-431D-9EDA-2821E5380C5A}">
      <dgm:prSet/>
      <dgm:spPr/>
      <dgm:t>
        <a:bodyPr/>
        <a:lstStyle/>
        <a:p>
          <a:endParaRPr lang="es-UY"/>
        </a:p>
      </dgm:t>
    </dgm:pt>
    <dgm:pt modelId="{8D3E7AAC-CBA1-47D8-9586-8901B757839A}">
      <dgm:prSet phldrT="[Text]" custT="1"/>
      <dgm:spPr/>
      <dgm:t>
        <a:bodyPr/>
        <a:lstStyle/>
        <a:p>
          <a:r>
            <a:rPr lang="es-UY" sz="2400" dirty="0" smtClean="0"/>
            <a:t>Sistemas RISS y Programas Verticales Integrados</a:t>
          </a:r>
          <a:endParaRPr lang="es-UY" sz="2400" dirty="0"/>
        </a:p>
      </dgm:t>
    </dgm:pt>
    <dgm:pt modelId="{F4BF72E7-C9D5-41DB-B34B-F66CF5D3A2B5}" type="parTrans" cxnId="{CF4B854D-9A8D-446F-A010-DDF048B8B16D}">
      <dgm:prSet/>
      <dgm:spPr/>
      <dgm:t>
        <a:bodyPr/>
        <a:lstStyle/>
        <a:p>
          <a:endParaRPr lang="es-UY"/>
        </a:p>
      </dgm:t>
    </dgm:pt>
    <dgm:pt modelId="{1072C55F-FB6B-48F4-B515-23D841C8C783}" type="sibTrans" cxnId="{CF4B854D-9A8D-446F-A010-DDF048B8B16D}">
      <dgm:prSet/>
      <dgm:spPr/>
      <dgm:t>
        <a:bodyPr/>
        <a:lstStyle/>
        <a:p>
          <a:endParaRPr lang="es-UY"/>
        </a:p>
      </dgm:t>
    </dgm:pt>
    <dgm:pt modelId="{E8AD19D3-B77E-45BF-8E1B-B4993606AA7C}">
      <dgm:prSet phldrT="[Text]" custT="1"/>
      <dgm:spPr/>
      <dgm:t>
        <a:bodyPr/>
        <a:lstStyle/>
        <a:p>
          <a:r>
            <a:rPr lang="es-UY" sz="2400" dirty="0" smtClean="0"/>
            <a:t>Apoyo experto a Prestadores</a:t>
          </a:r>
          <a:endParaRPr lang="es-UY" sz="2400" dirty="0"/>
        </a:p>
      </dgm:t>
    </dgm:pt>
    <dgm:pt modelId="{B7645F7E-73E8-4F57-801B-B1916BE41937}" type="parTrans" cxnId="{77C2F16E-2B88-4D96-A1B9-213CFB446A0E}">
      <dgm:prSet/>
      <dgm:spPr/>
      <dgm:t>
        <a:bodyPr/>
        <a:lstStyle/>
        <a:p>
          <a:endParaRPr lang="es-UY"/>
        </a:p>
      </dgm:t>
    </dgm:pt>
    <dgm:pt modelId="{4669C787-0A2E-4CDC-9745-F3B79AD32795}" type="sibTrans" cxnId="{77C2F16E-2B88-4D96-A1B9-213CFB446A0E}">
      <dgm:prSet/>
      <dgm:spPr/>
      <dgm:t>
        <a:bodyPr/>
        <a:lstStyle/>
        <a:p>
          <a:endParaRPr lang="es-UY"/>
        </a:p>
      </dgm:t>
    </dgm:pt>
    <dgm:pt modelId="{BEF8ADA6-1807-40DC-B11A-CDF3E53B9B96}" type="pres">
      <dgm:prSet presAssocID="{2A7F16F7-3F6D-4600-A0AE-93F31507118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UY"/>
        </a:p>
      </dgm:t>
    </dgm:pt>
    <dgm:pt modelId="{C82345D6-2E59-4C8E-BC25-4E2043BD3AC0}" type="pres">
      <dgm:prSet presAssocID="{2B08AD37-B9B0-4EF0-B729-0746C773B7DD}" presName="singleCycle" presStyleCnt="0"/>
      <dgm:spPr/>
    </dgm:pt>
    <dgm:pt modelId="{BE09B3D0-64D4-461F-983A-5E472002AB45}" type="pres">
      <dgm:prSet presAssocID="{2B08AD37-B9B0-4EF0-B729-0746C773B7DD}" presName="singleCenter" presStyleLbl="node1" presStyleIdx="0" presStyleCnt="8" custLinFactNeighborX="-19942" custLinFactNeighborY="-3347">
        <dgm:presLayoutVars>
          <dgm:chMax val="7"/>
          <dgm:chPref val="7"/>
        </dgm:presLayoutVars>
      </dgm:prSet>
      <dgm:spPr/>
      <dgm:t>
        <a:bodyPr/>
        <a:lstStyle/>
        <a:p>
          <a:endParaRPr lang="es-UY"/>
        </a:p>
      </dgm:t>
    </dgm:pt>
    <dgm:pt modelId="{905D9EBB-92E2-4970-8F5D-04B8BCB9F36C}" type="pres">
      <dgm:prSet presAssocID="{34EB3999-4A9F-4F9D-9ADC-B7FB9202F230}" presName="Name56" presStyleLbl="parChTrans1D2" presStyleIdx="0" presStyleCnt="7"/>
      <dgm:spPr/>
      <dgm:t>
        <a:bodyPr/>
        <a:lstStyle/>
        <a:p>
          <a:endParaRPr lang="es-UY"/>
        </a:p>
      </dgm:t>
    </dgm:pt>
    <dgm:pt modelId="{B7D0EEF1-E66A-4A3C-97D1-12B54A3701F3}" type="pres">
      <dgm:prSet presAssocID="{FF8F9CBE-AA88-421A-8004-FD87233F1FA5}" presName="text0" presStyleLbl="node1" presStyleIdx="1" presStyleCnt="8" custScaleX="176457" custScaleY="127434" custRadScaleRad="106909" custRadScaleInc="37847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3300805E-3A97-4241-A3EF-A68E3D5BB6B5}" type="pres">
      <dgm:prSet presAssocID="{5E5031AA-BC05-4FDD-87C3-B78A543A415D}" presName="Name56" presStyleLbl="parChTrans1D2" presStyleIdx="1" presStyleCnt="7"/>
      <dgm:spPr/>
      <dgm:t>
        <a:bodyPr/>
        <a:lstStyle/>
        <a:p>
          <a:endParaRPr lang="es-UY"/>
        </a:p>
      </dgm:t>
    </dgm:pt>
    <dgm:pt modelId="{4C2C4932-7206-4CD2-9222-590FE58AADF6}" type="pres">
      <dgm:prSet presAssocID="{D5C93032-F446-4908-92DE-A702D4521409}" presName="text0" presStyleLbl="node1" presStyleIdx="2" presStyleCnt="8" custScaleX="199501" custRadScaleRad="153136" custRadScaleInc="9544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E4134C16-A9B7-469C-B0DD-F0ED4AF936DE}" type="pres">
      <dgm:prSet presAssocID="{E5DBCB24-CF22-4C6D-83C6-06E863675F9D}" presName="Name56" presStyleLbl="parChTrans1D2" presStyleIdx="2" presStyleCnt="7"/>
      <dgm:spPr/>
      <dgm:t>
        <a:bodyPr/>
        <a:lstStyle/>
        <a:p>
          <a:endParaRPr lang="es-UY"/>
        </a:p>
      </dgm:t>
    </dgm:pt>
    <dgm:pt modelId="{70F8BF18-52A4-4114-A63D-62505BA6EA08}" type="pres">
      <dgm:prSet presAssocID="{F9669634-F238-41F6-95F4-534B3151F3DD}" presName="text0" presStyleLbl="node1" presStyleIdx="3" presStyleCnt="8" custScaleX="204365" custScaleY="156360" custRadScaleRad="132332" custRadScaleInc="-78969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C01EEE0D-3190-4379-9CCF-EBF6075014D1}" type="pres">
      <dgm:prSet presAssocID="{B7645F7E-73E8-4F57-801B-B1916BE41937}" presName="Name56" presStyleLbl="parChTrans1D2" presStyleIdx="3" presStyleCnt="7"/>
      <dgm:spPr/>
      <dgm:t>
        <a:bodyPr/>
        <a:lstStyle/>
        <a:p>
          <a:endParaRPr lang="es-UY"/>
        </a:p>
      </dgm:t>
    </dgm:pt>
    <dgm:pt modelId="{9E209F1B-BE40-4D87-B49C-E51069AED91A}" type="pres">
      <dgm:prSet presAssocID="{E8AD19D3-B77E-45BF-8E1B-B4993606AA7C}" presName="text0" presStyleLbl="node1" presStyleIdx="4" presStyleCnt="8" custScaleX="250467" custRadScaleRad="129015" custRadScaleInc="-124507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56A5429E-D0B6-41E6-923A-01B16BA5A418}" type="pres">
      <dgm:prSet presAssocID="{4600C440-56E6-480A-91C0-1AD9DE961D31}" presName="Name56" presStyleLbl="parChTrans1D2" presStyleIdx="4" presStyleCnt="7"/>
      <dgm:spPr/>
      <dgm:t>
        <a:bodyPr/>
        <a:lstStyle/>
        <a:p>
          <a:endParaRPr lang="es-UY"/>
        </a:p>
      </dgm:t>
    </dgm:pt>
    <dgm:pt modelId="{1A1A68D0-9060-4114-99A1-DF7566FDC8F3}" type="pres">
      <dgm:prSet presAssocID="{09DC9C15-6DC9-4E04-82F4-9B5AFCB4BB24}" presName="text0" presStyleLbl="node1" presStyleIdx="5" presStyleCnt="8" custScaleX="196758" custScaleY="113221" custRadScaleRad="87061" custRadScaleInc="8863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E6D0AE15-A0E9-4FBE-A92E-5B004B740A45}" type="pres">
      <dgm:prSet presAssocID="{B4791C7E-4A21-439E-A113-9F7D50C39F00}" presName="Name56" presStyleLbl="parChTrans1D2" presStyleIdx="5" presStyleCnt="7"/>
      <dgm:spPr/>
      <dgm:t>
        <a:bodyPr/>
        <a:lstStyle/>
        <a:p>
          <a:endParaRPr lang="es-UY"/>
        </a:p>
      </dgm:t>
    </dgm:pt>
    <dgm:pt modelId="{1C373969-2688-4DA1-BD35-9AF2E035F396}" type="pres">
      <dgm:prSet presAssocID="{02BF2987-8C4E-48D3-B4F3-75453444B8E6}" presName="text0" presStyleLbl="node1" presStyleIdx="6" presStyleCnt="8" custScaleX="211866" custScaleY="126471" custRadScaleRad="154129" custRadScaleInc="90669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2093BFC1-C35D-40C2-83D0-672B51A8A4D7}" type="pres">
      <dgm:prSet presAssocID="{F4BF72E7-C9D5-41DB-B34B-F66CF5D3A2B5}" presName="Name56" presStyleLbl="parChTrans1D2" presStyleIdx="6" presStyleCnt="7"/>
      <dgm:spPr/>
      <dgm:t>
        <a:bodyPr/>
        <a:lstStyle/>
        <a:p>
          <a:endParaRPr lang="es-UY"/>
        </a:p>
      </dgm:t>
    </dgm:pt>
    <dgm:pt modelId="{FD816843-2AE9-467D-B4EC-600344FC3D78}" type="pres">
      <dgm:prSet presAssocID="{8D3E7AAC-CBA1-47D8-9586-8901B757839A}" presName="text0" presStyleLbl="node1" presStyleIdx="7" presStyleCnt="8" custScaleX="341649" custRadScaleRad="183956" custRadScaleInc="-23406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</dgm:ptLst>
  <dgm:cxnLst>
    <dgm:cxn modelId="{CF4B854D-9A8D-446F-A010-DDF048B8B16D}" srcId="{2B08AD37-B9B0-4EF0-B729-0746C773B7DD}" destId="{8D3E7AAC-CBA1-47D8-9586-8901B757839A}" srcOrd="6" destOrd="0" parTransId="{F4BF72E7-C9D5-41DB-B34B-F66CF5D3A2B5}" sibTransId="{1072C55F-FB6B-48F4-B515-23D841C8C783}"/>
    <dgm:cxn modelId="{3387D4FB-EC00-4525-B1E1-582D37FF7EAA}" type="presOf" srcId="{D5C93032-F446-4908-92DE-A702D4521409}" destId="{4C2C4932-7206-4CD2-9222-590FE58AADF6}" srcOrd="0" destOrd="0" presId="urn:microsoft.com/office/officeart/2008/layout/RadialCluster"/>
    <dgm:cxn modelId="{5E266FB9-90D2-4292-BCB9-FBB0C1550258}" srcId="{2B08AD37-B9B0-4EF0-B729-0746C773B7DD}" destId="{02BF2987-8C4E-48D3-B4F3-75453444B8E6}" srcOrd="5" destOrd="0" parTransId="{B4791C7E-4A21-439E-A113-9F7D50C39F00}" sibTransId="{55B2531F-F146-4577-8605-60E17932DE97}"/>
    <dgm:cxn modelId="{5C303AFB-E844-4EB1-861D-898CB0F96623}" type="presOf" srcId="{2B08AD37-B9B0-4EF0-B729-0746C773B7DD}" destId="{BE09B3D0-64D4-461F-983A-5E472002AB45}" srcOrd="0" destOrd="0" presId="urn:microsoft.com/office/officeart/2008/layout/RadialCluster"/>
    <dgm:cxn modelId="{448F9371-7DF1-47EE-B74E-699EB4BE4B51}" type="presOf" srcId="{4600C440-56E6-480A-91C0-1AD9DE961D31}" destId="{56A5429E-D0B6-41E6-923A-01B16BA5A418}" srcOrd="0" destOrd="0" presId="urn:microsoft.com/office/officeart/2008/layout/RadialCluster"/>
    <dgm:cxn modelId="{DFAC8852-11FA-4FD7-BD14-931A7D1AD5E8}" type="presOf" srcId="{E5DBCB24-CF22-4C6D-83C6-06E863675F9D}" destId="{E4134C16-A9B7-469C-B0DD-F0ED4AF936DE}" srcOrd="0" destOrd="0" presId="urn:microsoft.com/office/officeart/2008/layout/RadialCluster"/>
    <dgm:cxn modelId="{42441155-EB1D-4867-9AB1-B83457988870}" srcId="{2B08AD37-B9B0-4EF0-B729-0746C773B7DD}" destId="{FF8F9CBE-AA88-421A-8004-FD87233F1FA5}" srcOrd="0" destOrd="0" parTransId="{34EB3999-4A9F-4F9D-9ADC-B7FB9202F230}" sibTransId="{8FF017BD-2261-41D9-8D8C-37FBEF80DEBF}"/>
    <dgm:cxn modelId="{1C8C7791-1169-4264-A575-1B2EB0782949}" type="presOf" srcId="{09DC9C15-6DC9-4E04-82F4-9B5AFCB4BB24}" destId="{1A1A68D0-9060-4114-99A1-DF7566FDC8F3}" srcOrd="0" destOrd="0" presId="urn:microsoft.com/office/officeart/2008/layout/RadialCluster"/>
    <dgm:cxn modelId="{4E22F9DF-81A3-43CA-8567-C3BAE3D50D30}" type="presOf" srcId="{8D3E7AAC-CBA1-47D8-9586-8901B757839A}" destId="{FD816843-2AE9-467D-B4EC-600344FC3D78}" srcOrd="0" destOrd="0" presId="urn:microsoft.com/office/officeart/2008/layout/RadialCluster"/>
    <dgm:cxn modelId="{451511C8-BA2C-4AC7-8F3F-2072863F40B5}" type="presOf" srcId="{5E5031AA-BC05-4FDD-87C3-B78A543A415D}" destId="{3300805E-3A97-4241-A3EF-A68E3D5BB6B5}" srcOrd="0" destOrd="0" presId="urn:microsoft.com/office/officeart/2008/layout/RadialCluster"/>
    <dgm:cxn modelId="{60C16871-6956-4681-8D76-A3B332D092F4}" type="presOf" srcId="{FF8F9CBE-AA88-421A-8004-FD87233F1FA5}" destId="{B7D0EEF1-E66A-4A3C-97D1-12B54A3701F3}" srcOrd="0" destOrd="0" presId="urn:microsoft.com/office/officeart/2008/layout/RadialCluster"/>
    <dgm:cxn modelId="{3D30AAF6-9936-464D-B282-659F29233776}" type="presOf" srcId="{E8AD19D3-B77E-45BF-8E1B-B4993606AA7C}" destId="{9E209F1B-BE40-4D87-B49C-E51069AED91A}" srcOrd="0" destOrd="0" presId="urn:microsoft.com/office/officeart/2008/layout/RadialCluster"/>
    <dgm:cxn modelId="{A6C38058-D930-470D-9BFC-8F979203D38E}" srcId="{2B08AD37-B9B0-4EF0-B729-0746C773B7DD}" destId="{09DC9C15-6DC9-4E04-82F4-9B5AFCB4BB24}" srcOrd="4" destOrd="0" parTransId="{4600C440-56E6-480A-91C0-1AD9DE961D31}" sibTransId="{BC91E114-DB4D-4CB2-BC11-CDA7FDBD8E83}"/>
    <dgm:cxn modelId="{6C7436D0-1A02-4854-A6C7-90C0BE9C0E3B}" srcId="{2B08AD37-B9B0-4EF0-B729-0746C773B7DD}" destId="{F9669634-F238-41F6-95F4-534B3151F3DD}" srcOrd="2" destOrd="0" parTransId="{E5DBCB24-CF22-4C6D-83C6-06E863675F9D}" sibTransId="{0774F64D-03ED-412E-B57D-F33A677F38FB}"/>
    <dgm:cxn modelId="{38295EC9-F5A7-4616-9D8A-38F654FAA79C}" type="presOf" srcId="{F9669634-F238-41F6-95F4-534B3151F3DD}" destId="{70F8BF18-52A4-4114-A63D-62505BA6EA08}" srcOrd="0" destOrd="0" presId="urn:microsoft.com/office/officeart/2008/layout/RadialCluster"/>
    <dgm:cxn modelId="{6BA890B2-CA8D-4B7F-B94C-54C0C9EBD9DD}" type="presOf" srcId="{B7645F7E-73E8-4F57-801B-B1916BE41937}" destId="{C01EEE0D-3190-4379-9CCF-EBF6075014D1}" srcOrd="0" destOrd="0" presId="urn:microsoft.com/office/officeart/2008/layout/RadialCluster"/>
    <dgm:cxn modelId="{547308F9-9AA4-431D-9EDA-2821E5380C5A}" srcId="{2A7F16F7-3F6D-4600-A0AE-93F31507118D}" destId="{2B08AD37-B9B0-4EF0-B729-0746C773B7DD}" srcOrd="0" destOrd="0" parTransId="{4F10520E-106E-4E48-ADA0-9E35C636DFB8}" sibTransId="{9B95D4B0-3E71-4BC7-B097-A053841CDD40}"/>
    <dgm:cxn modelId="{2FB71676-1866-4368-9CB4-6FE8DEB6738B}" type="presOf" srcId="{2A7F16F7-3F6D-4600-A0AE-93F31507118D}" destId="{BEF8ADA6-1807-40DC-B11A-CDF3E53B9B96}" srcOrd="0" destOrd="0" presId="urn:microsoft.com/office/officeart/2008/layout/RadialCluster"/>
    <dgm:cxn modelId="{1D199C0A-6DF6-4850-B6A9-FF5ECB488DE1}" type="presOf" srcId="{02BF2987-8C4E-48D3-B4F3-75453444B8E6}" destId="{1C373969-2688-4DA1-BD35-9AF2E035F396}" srcOrd="0" destOrd="0" presId="urn:microsoft.com/office/officeart/2008/layout/RadialCluster"/>
    <dgm:cxn modelId="{77C2F16E-2B88-4D96-A1B9-213CFB446A0E}" srcId="{2B08AD37-B9B0-4EF0-B729-0746C773B7DD}" destId="{E8AD19D3-B77E-45BF-8E1B-B4993606AA7C}" srcOrd="3" destOrd="0" parTransId="{B7645F7E-73E8-4F57-801B-B1916BE41937}" sibTransId="{4669C787-0A2E-4CDC-9745-F3B79AD32795}"/>
    <dgm:cxn modelId="{79423DA1-ABDF-437A-8C79-21ADE09E452F}" srcId="{2B08AD37-B9B0-4EF0-B729-0746C773B7DD}" destId="{D5C93032-F446-4908-92DE-A702D4521409}" srcOrd="1" destOrd="0" parTransId="{5E5031AA-BC05-4FDD-87C3-B78A543A415D}" sibTransId="{0063FD72-CEC5-4F60-9438-4DFB984E96BB}"/>
    <dgm:cxn modelId="{08D7A4C1-1CF2-4892-8E38-64CFF1874464}" type="presOf" srcId="{B4791C7E-4A21-439E-A113-9F7D50C39F00}" destId="{E6D0AE15-A0E9-4FBE-A92E-5B004B740A45}" srcOrd="0" destOrd="0" presId="urn:microsoft.com/office/officeart/2008/layout/RadialCluster"/>
    <dgm:cxn modelId="{2CB67860-F362-47E2-BCFE-0585352C8EA4}" type="presOf" srcId="{34EB3999-4A9F-4F9D-9ADC-B7FB9202F230}" destId="{905D9EBB-92E2-4970-8F5D-04B8BCB9F36C}" srcOrd="0" destOrd="0" presId="urn:microsoft.com/office/officeart/2008/layout/RadialCluster"/>
    <dgm:cxn modelId="{82B06660-8DE1-4521-9C32-ACF7D5093C7E}" type="presOf" srcId="{F4BF72E7-C9D5-41DB-B34B-F66CF5D3A2B5}" destId="{2093BFC1-C35D-40C2-83D0-672B51A8A4D7}" srcOrd="0" destOrd="0" presId="urn:microsoft.com/office/officeart/2008/layout/RadialCluster"/>
    <dgm:cxn modelId="{50259770-D6D9-493C-A062-7648D992F3F2}" type="presParOf" srcId="{BEF8ADA6-1807-40DC-B11A-CDF3E53B9B96}" destId="{C82345D6-2E59-4C8E-BC25-4E2043BD3AC0}" srcOrd="0" destOrd="0" presId="urn:microsoft.com/office/officeart/2008/layout/RadialCluster"/>
    <dgm:cxn modelId="{599767A1-4F5E-4FC1-AEF5-D51C85E847D7}" type="presParOf" srcId="{C82345D6-2E59-4C8E-BC25-4E2043BD3AC0}" destId="{BE09B3D0-64D4-461F-983A-5E472002AB45}" srcOrd="0" destOrd="0" presId="urn:microsoft.com/office/officeart/2008/layout/RadialCluster"/>
    <dgm:cxn modelId="{0A1E625E-823D-45CE-8370-2F8FA598C125}" type="presParOf" srcId="{C82345D6-2E59-4C8E-BC25-4E2043BD3AC0}" destId="{905D9EBB-92E2-4970-8F5D-04B8BCB9F36C}" srcOrd="1" destOrd="0" presId="urn:microsoft.com/office/officeart/2008/layout/RadialCluster"/>
    <dgm:cxn modelId="{175766C9-B828-4167-9A43-8C2B8C4C4719}" type="presParOf" srcId="{C82345D6-2E59-4C8E-BC25-4E2043BD3AC0}" destId="{B7D0EEF1-E66A-4A3C-97D1-12B54A3701F3}" srcOrd="2" destOrd="0" presId="urn:microsoft.com/office/officeart/2008/layout/RadialCluster"/>
    <dgm:cxn modelId="{8269B33C-194C-4A0A-855E-A891C95DE625}" type="presParOf" srcId="{C82345D6-2E59-4C8E-BC25-4E2043BD3AC0}" destId="{3300805E-3A97-4241-A3EF-A68E3D5BB6B5}" srcOrd="3" destOrd="0" presId="urn:microsoft.com/office/officeart/2008/layout/RadialCluster"/>
    <dgm:cxn modelId="{F8D42EB2-395A-422C-9B83-67D474809D21}" type="presParOf" srcId="{C82345D6-2E59-4C8E-BC25-4E2043BD3AC0}" destId="{4C2C4932-7206-4CD2-9222-590FE58AADF6}" srcOrd="4" destOrd="0" presId="urn:microsoft.com/office/officeart/2008/layout/RadialCluster"/>
    <dgm:cxn modelId="{821A41BD-9C3A-4211-801A-BF6E6A99DCA5}" type="presParOf" srcId="{C82345D6-2E59-4C8E-BC25-4E2043BD3AC0}" destId="{E4134C16-A9B7-469C-B0DD-F0ED4AF936DE}" srcOrd="5" destOrd="0" presId="urn:microsoft.com/office/officeart/2008/layout/RadialCluster"/>
    <dgm:cxn modelId="{A6C0D714-CAF7-4053-91BB-229A05BCE040}" type="presParOf" srcId="{C82345D6-2E59-4C8E-BC25-4E2043BD3AC0}" destId="{70F8BF18-52A4-4114-A63D-62505BA6EA08}" srcOrd="6" destOrd="0" presId="urn:microsoft.com/office/officeart/2008/layout/RadialCluster"/>
    <dgm:cxn modelId="{3A883C5A-845C-40C7-940E-76E21691EF1F}" type="presParOf" srcId="{C82345D6-2E59-4C8E-BC25-4E2043BD3AC0}" destId="{C01EEE0D-3190-4379-9CCF-EBF6075014D1}" srcOrd="7" destOrd="0" presId="urn:microsoft.com/office/officeart/2008/layout/RadialCluster"/>
    <dgm:cxn modelId="{E87678EA-C3D9-48C8-A79D-9CEC7050DEF9}" type="presParOf" srcId="{C82345D6-2E59-4C8E-BC25-4E2043BD3AC0}" destId="{9E209F1B-BE40-4D87-B49C-E51069AED91A}" srcOrd="8" destOrd="0" presId="urn:microsoft.com/office/officeart/2008/layout/RadialCluster"/>
    <dgm:cxn modelId="{C3737B8E-3696-4180-8F52-BAE622EDE502}" type="presParOf" srcId="{C82345D6-2E59-4C8E-BC25-4E2043BD3AC0}" destId="{56A5429E-D0B6-41E6-923A-01B16BA5A418}" srcOrd="9" destOrd="0" presId="urn:microsoft.com/office/officeart/2008/layout/RadialCluster"/>
    <dgm:cxn modelId="{F4A2503C-E793-49C7-9803-475A93699C10}" type="presParOf" srcId="{C82345D6-2E59-4C8E-BC25-4E2043BD3AC0}" destId="{1A1A68D0-9060-4114-99A1-DF7566FDC8F3}" srcOrd="10" destOrd="0" presId="urn:microsoft.com/office/officeart/2008/layout/RadialCluster"/>
    <dgm:cxn modelId="{FB43E46E-3DFA-45C6-81D3-9908A31E1A2D}" type="presParOf" srcId="{C82345D6-2E59-4C8E-BC25-4E2043BD3AC0}" destId="{E6D0AE15-A0E9-4FBE-A92E-5B004B740A45}" srcOrd="11" destOrd="0" presId="urn:microsoft.com/office/officeart/2008/layout/RadialCluster"/>
    <dgm:cxn modelId="{A84C5F8B-0EB7-40D9-9E0B-4C7D2B04565E}" type="presParOf" srcId="{C82345D6-2E59-4C8E-BC25-4E2043BD3AC0}" destId="{1C373969-2688-4DA1-BD35-9AF2E035F396}" srcOrd="12" destOrd="0" presId="urn:microsoft.com/office/officeart/2008/layout/RadialCluster"/>
    <dgm:cxn modelId="{83A26B0D-A05A-4D8F-BF72-8E566C5D4FF6}" type="presParOf" srcId="{C82345D6-2E59-4C8E-BC25-4E2043BD3AC0}" destId="{2093BFC1-C35D-40C2-83D0-672B51A8A4D7}" srcOrd="13" destOrd="0" presId="urn:microsoft.com/office/officeart/2008/layout/RadialCluster"/>
    <dgm:cxn modelId="{1954CD85-2531-4661-953C-C07CA37FA8AC}" type="presParOf" srcId="{C82345D6-2E59-4C8E-BC25-4E2043BD3AC0}" destId="{FD816843-2AE9-467D-B4EC-600344FC3D78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7F16F7-3F6D-4600-A0AE-93F31507118D}" type="doc">
      <dgm:prSet loTypeId="urn:microsoft.com/office/officeart/2008/layout/RadialCluster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UY"/>
        </a:p>
      </dgm:t>
    </dgm:pt>
    <dgm:pt modelId="{FF8F9CBE-AA88-421A-8004-FD87233F1FA5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UY" sz="2400" dirty="0" smtClean="0"/>
            <a:t>Catálogos únicos</a:t>
          </a:r>
          <a:endParaRPr lang="es-UY" sz="2400" dirty="0"/>
        </a:p>
      </dgm:t>
    </dgm:pt>
    <dgm:pt modelId="{34EB3999-4A9F-4F9D-9ADC-B7FB9202F230}" type="parTrans" cxnId="{42441155-EB1D-4867-9AB1-B83457988870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UY"/>
        </a:p>
      </dgm:t>
    </dgm:pt>
    <dgm:pt modelId="{8FF017BD-2261-41D9-8D8C-37FBEF80DEBF}" type="sibTrans" cxnId="{42441155-EB1D-4867-9AB1-B83457988870}">
      <dgm:prSet/>
      <dgm:spPr/>
      <dgm:t>
        <a:bodyPr/>
        <a:lstStyle/>
        <a:p>
          <a:endParaRPr lang="es-UY"/>
        </a:p>
      </dgm:t>
    </dgm:pt>
    <dgm:pt modelId="{F9669634-F238-41F6-95F4-534B3151F3DD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UY" sz="2400" i="0" dirty="0" smtClean="0"/>
            <a:t>Modelo de Cabezal de HC</a:t>
          </a:r>
          <a:endParaRPr lang="es-UY" sz="2400" i="0" dirty="0"/>
        </a:p>
      </dgm:t>
    </dgm:pt>
    <dgm:pt modelId="{E5DBCB24-CF22-4C6D-83C6-06E863675F9D}" type="parTrans" cxnId="{6C7436D0-1A02-4854-A6C7-90C0BE9C0E3B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UY"/>
        </a:p>
      </dgm:t>
    </dgm:pt>
    <dgm:pt modelId="{0774F64D-03ED-412E-B57D-F33A677F38FB}" type="sibTrans" cxnId="{6C7436D0-1A02-4854-A6C7-90C0BE9C0E3B}">
      <dgm:prSet/>
      <dgm:spPr/>
      <dgm:t>
        <a:bodyPr/>
        <a:lstStyle/>
        <a:p>
          <a:endParaRPr lang="es-UY"/>
        </a:p>
      </dgm:t>
    </dgm:pt>
    <dgm:pt modelId="{09DC9C15-6DC9-4E04-82F4-9B5AFCB4BB24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UY" sz="2400" dirty="0" smtClean="0"/>
            <a:t>Modelo de Resumen de HC  o CM</a:t>
          </a:r>
          <a:endParaRPr lang="es-UY" sz="2400" dirty="0"/>
        </a:p>
      </dgm:t>
    </dgm:pt>
    <dgm:pt modelId="{4600C440-56E6-480A-91C0-1AD9DE961D31}" type="parTrans" cxnId="{A6C38058-D930-470D-9BFC-8F979203D38E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UY"/>
        </a:p>
      </dgm:t>
    </dgm:pt>
    <dgm:pt modelId="{BC91E114-DB4D-4CB2-BC11-CDA7FDBD8E83}" type="sibTrans" cxnId="{A6C38058-D930-470D-9BFC-8F979203D38E}">
      <dgm:prSet/>
      <dgm:spPr/>
      <dgm:t>
        <a:bodyPr/>
        <a:lstStyle/>
        <a:p>
          <a:endParaRPr lang="es-UY"/>
        </a:p>
      </dgm:t>
    </dgm:pt>
    <dgm:pt modelId="{02BF2987-8C4E-48D3-B4F3-75453444B8E6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UY" sz="2400" dirty="0" smtClean="0"/>
            <a:t>Modelo de  Datos Básicos</a:t>
          </a:r>
          <a:endParaRPr lang="es-UY" sz="2400" dirty="0"/>
        </a:p>
      </dgm:t>
    </dgm:pt>
    <dgm:pt modelId="{B4791C7E-4A21-439E-A113-9F7D50C39F00}" type="parTrans" cxnId="{5E266FB9-90D2-4292-BCB9-FBB0C1550258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UY"/>
        </a:p>
      </dgm:t>
    </dgm:pt>
    <dgm:pt modelId="{55B2531F-F146-4577-8605-60E17932DE97}" type="sibTrans" cxnId="{5E266FB9-90D2-4292-BCB9-FBB0C1550258}">
      <dgm:prSet/>
      <dgm:spPr/>
      <dgm:t>
        <a:bodyPr/>
        <a:lstStyle/>
        <a:p>
          <a:endParaRPr lang="es-UY"/>
        </a:p>
      </dgm:t>
    </dgm:pt>
    <dgm:pt modelId="{D5C93032-F446-4908-92DE-A702D4521409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UY" sz="2400" dirty="0" smtClean="0"/>
            <a:t>Estándares Identificación</a:t>
          </a:r>
          <a:endParaRPr lang="es-UY" sz="2400" dirty="0"/>
        </a:p>
      </dgm:t>
    </dgm:pt>
    <dgm:pt modelId="{5E5031AA-BC05-4FDD-87C3-B78A543A415D}" type="parTrans" cxnId="{79423DA1-ABDF-437A-8C79-21ADE09E452F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UY"/>
        </a:p>
      </dgm:t>
    </dgm:pt>
    <dgm:pt modelId="{0063FD72-CEC5-4F60-9438-4DFB984E96BB}" type="sibTrans" cxnId="{79423DA1-ABDF-437A-8C79-21ADE09E452F}">
      <dgm:prSet/>
      <dgm:spPr/>
      <dgm:t>
        <a:bodyPr/>
        <a:lstStyle/>
        <a:p>
          <a:endParaRPr lang="es-UY"/>
        </a:p>
      </dgm:t>
    </dgm:pt>
    <dgm:pt modelId="{2B08AD37-B9B0-4EF0-B729-0746C773B7DD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UY" sz="2400" b="1" dirty="0" smtClean="0"/>
            <a:t>Fortalecimiento</a:t>
          </a:r>
        </a:p>
        <a:p>
          <a:r>
            <a:rPr lang="es-UY" sz="2400" b="1" dirty="0" smtClean="0"/>
            <a:t> y</a:t>
          </a:r>
        </a:p>
        <a:p>
          <a:r>
            <a:rPr lang="es-UY" sz="2400" b="1" dirty="0" smtClean="0"/>
            <a:t>Definiciones</a:t>
          </a:r>
          <a:endParaRPr lang="es-UY" sz="2400" b="1" dirty="0"/>
        </a:p>
      </dgm:t>
    </dgm:pt>
    <dgm:pt modelId="{4F10520E-106E-4E48-ADA0-9E35C636DFB8}" type="parTrans" cxnId="{547308F9-9AA4-431D-9EDA-2821E5380C5A}">
      <dgm:prSet/>
      <dgm:spPr/>
      <dgm:t>
        <a:bodyPr/>
        <a:lstStyle/>
        <a:p>
          <a:endParaRPr lang="es-UY"/>
        </a:p>
      </dgm:t>
    </dgm:pt>
    <dgm:pt modelId="{9B95D4B0-3E71-4BC7-B097-A053841CDD40}" type="sibTrans" cxnId="{547308F9-9AA4-431D-9EDA-2821E5380C5A}">
      <dgm:prSet/>
      <dgm:spPr/>
      <dgm:t>
        <a:bodyPr/>
        <a:lstStyle/>
        <a:p>
          <a:endParaRPr lang="es-UY"/>
        </a:p>
      </dgm:t>
    </dgm:pt>
    <dgm:pt modelId="{8D3E7AAC-CBA1-47D8-9586-8901B757839A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UY" sz="2400" dirty="0" smtClean="0"/>
            <a:t>Estándares de </a:t>
          </a:r>
          <a:r>
            <a:rPr lang="es-UY" sz="2400" dirty="0" err="1" smtClean="0"/>
            <a:t>Interop</a:t>
          </a:r>
          <a:r>
            <a:rPr lang="es-UY" sz="2400" dirty="0" smtClean="0"/>
            <a:t>. Semántica</a:t>
          </a:r>
          <a:endParaRPr lang="es-UY" sz="2400" dirty="0"/>
        </a:p>
      </dgm:t>
    </dgm:pt>
    <dgm:pt modelId="{F4BF72E7-C9D5-41DB-B34B-F66CF5D3A2B5}" type="parTrans" cxnId="{CF4B854D-9A8D-446F-A010-DDF048B8B16D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UY"/>
        </a:p>
      </dgm:t>
    </dgm:pt>
    <dgm:pt modelId="{1072C55F-FB6B-48F4-B515-23D841C8C783}" type="sibTrans" cxnId="{CF4B854D-9A8D-446F-A010-DDF048B8B16D}">
      <dgm:prSet/>
      <dgm:spPr/>
      <dgm:t>
        <a:bodyPr/>
        <a:lstStyle/>
        <a:p>
          <a:endParaRPr lang="es-UY"/>
        </a:p>
      </dgm:t>
    </dgm:pt>
    <dgm:pt modelId="{52045D24-D2BC-46D4-BC0E-13506CD332B1}">
      <dgm:prSet phldrT="[Text]"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UY" sz="2400" dirty="0" smtClean="0"/>
            <a:t>Piloto de Sistemas y Plataforma</a:t>
          </a:r>
          <a:endParaRPr lang="es-UY" sz="2400" dirty="0"/>
        </a:p>
      </dgm:t>
    </dgm:pt>
    <dgm:pt modelId="{80A9074F-3EA6-4B7C-9575-BCC836EE11F5}" type="parTrans" cxnId="{9FDC0759-1188-48CC-898E-B3B004F2F8D4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s-UY"/>
        </a:p>
      </dgm:t>
    </dgm:pt>
    <dgm:pt modelId="{4272EF6E-AB05-41CF-8BB0-4FD5EB415B16}" type="sibTrans" cxnId="{9FDC0759-1188-48CC-898E-B3B004F2F8D4}">
      <dgm:prSet/>
      <dgm:spPr/>
      <dgm:t>
        <a:bodyPr/>
        <a:lstStyle/>
        <a:p>
          <a:endParaRPr lang="es-UY"/>
        </a:p>
      </dgm:t>
    </dgm:pt>
    <dgm:pt modelId="{CCD526E7-351F-4553-8929-173FC083E0CD}">
      <dgm:prSet phldrT="[Text]" custT="1"/>
      <dgm:spPr/>
      <dgm:t>
        <a:bodyPr/>
        <a:lstStyle/>
        <a:p>
          <a:endParaRPr lang="es-UY" sz="1200" dirty="0"/>
        </a:p>
      </dgm:t>
    </dgm:pt>
    <dgm:pt modelId="{05173468-B797-426A-ADF4-A178F7053A6F}" type="parTrans" cxnId="{54449E1A-7CC0-436C-9976-089543CE32C4}">
      <dgm:prSet/>
      <dgm:spPr/>
      <dgm:t>
        <a:bodyPr/>
        <a:lstStyle/>
        <a:p>
          <a:endParaRPr lang="es-UY"/>
        </a:p>
      </dgm:t>
    </dgm:pt>
    <dgm:pt modelId="{3BFE7BD8-84CF-49DB-AD56-ABD7BB180E05}" type="sibTrans" cxnId="{54449E1A-7CC0-436C-9976-089543CE32C4}">
      <dgm:prSet/>
      <dgm:spPr/>
      <dgm:t>
        <a:bodyPr/>
        <a:lstStyle/>
        <a:p>
          <a:endParaRPr lang="es-UY"/>
        </a:p>
      </dgm:t>
    </dgm:pt>
    <dgm:pt modelId="{CFEF03ED-53D3-429A-99B9-90A56CA26240}" type="pres">
      <dgm:prSet presAssocID="{2A7F16F7-3F6D-4600-A0AE-93F31507118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s-UY"/>
        </a:p>
      </dgm:t>
    </dgm:pt>
    <dgm:pt modelId="{8C95F963-332D-493C-BC90-CDCF129F603B}" type="pres">
      <dgm:prSet presAssocID="{2B08AD37-B9B0-4EF0-B729-0746C773B7DD}" presName="singleCycle" presStyleCnt="0"/>
      <dgm:spPr/>
      <dgm:t>
        <a:bodyPr/>
        <a:lstStyle/>
        <a:p>
          <a:endParaRPr lang="es-ES"/>
        </a:p>
      </dgm:t>
    </dgm:pt>
    <dgm:pt modelId="{FAC9F787-7623-4348-BFAB-80DBA4951611}" type="pres">
      <dgm:prSet presAssocID="{2B08AD37-B9B0-4EF0-B729-0746C773B7DD}" presName="singleCenter" presStyleLbl="node1" presStyleIdx="0" presStyleCnt="8" custScaleX="171463" custScaleY="105311" custLinFactNeighborX="1056" custLinFactNeighborY="-5307">
        <dgm:presLayoutVars>
          <dgm:chMax val="7"/>
          <dgm:chPref val="7"/>
        </dgm:presLayoutVars>
      </dgm:prSet>
      <dgm:spPr/>
      <dgm:t>
        <a:bodyPr/>
        <a:lstStyle/>
        <a:p>
          <a:endParaRPr lang="es-UY"/>
        </a:p>
      </dgm:t>
    </dgm:pt>
    <dgm:pt modelId="{29D2EA50-9BD4-4947-B89B-2338D3193385}" type="pres">
      <dgm:prSet presAssocID="{34EB3999-4A9F-4F9D-9ADC-B7FB9202F230}" presName="Name56" presStyleLbl="parChTrans1D2" presStyleIdx="0" presStyleCnt="7"/>
      <dgm:spPr/>
      <dgm:t>
        <a:bodyPr/>
        <a:lstStyle/>
        <a:p>
          <a:endParaRPr lang="es-UY"/>
        </a:p>
      </dgm:t>
    </dgm:pt>
    <dgm:pt modelId="{BAF71C85-4F79-4304-A9AD-3930A6580BA5}" type="pres">
      <dgm:prSet presAssocID="{FF8F9CBE-AA88-421A-8004-FD87233F1FA5}" presName="text0" presStyleLbl="node1" presStyleIdx="1" presStyleCnt="8" custScaleX="248807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856C293E-90D8-48C6-BD48-AD3EC25964EC}" type="pres">
      <dgm:prSet presAssocID="{5E5031AA-BC05-4FDD-87C3-B78A543A415D}" presName="Name56" presStyleLbl="parChTrans1D2" presStyleIdx="1" presStyleCnt="7"/>
      <dgm:spPr/>
      <dgm:t>
        <a:bodyPr/>
        <a:lstStyle/>
        <a:p>
          <a:endParaRPr lang="es-UY"/>
        </a:p>
      </dgm:t>
    </dgm:pt>
    <dgm:pt modelId="{02863FCC-917E-46B9-BEAA-D66C31E6CFC2}" type="pres">
      <dgm:prSet presAssocID="{D5C93032-F446-4908-92DE-A702D4521409}" presName="text0" presStyleLbl="node1" presStyleIdx="2" presStyleCnt="8" custScaleX="246095" custRadScaleRad="195552" custRadScaleInc="31809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E2D3EB0B-CBE5-4EC7-AF17-5145322BC79A}" type="pres">
      <dgm:prSet presAssocID="{E5DBCB24-CF22-4C6D-83C6-06E863675F9D}" presName="Name56" presStyleLbl="parChTrans1D2" presStyleIdx="2" presStyleCnt="7"/>
      <dgm:spPr/>
      <dgm:t>
        <a:bodyPr/>
        <a:lstStyle/>
        <a:p>
          <a:endParaRPr lang="es-UY"/>
        </a:p>
      </dgm:t>
    </dgm:pt>
    <dgm:pt modelId="{DDEA771B-F7E2-46F5-9CA6-C262AABBE207}" type="pres">
      <dgm:prSet presAssocID="{F9669634-F238-41F6-95F4-534B3151F3DD}" presName="text0" presStyleLbl="node1" presStyleIdx="3" presStyleCnt="8" custScaleX="222104" custRadScaleRad="147618" custRadScaleInc="-60498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26F86E92-5A61-423A-B7F5-3CF4B50237BB}" type="pres">
      <dgm:prSet presAssocID="{4600C440-56E6-480A-91C0-1AD9DE961D31}" presName="Name56" presStyleLbl="parChTrans1D2" presStyleIdx="3" presStyleCnt="7"/>
      <dgm:spPr/>
      <dgm:t>
        <a:bodyPr/>
        <a:lstStyle/>
        <a:p>
          <a:endParaRPr lang="es-UY"/>
        </a:p>
      </dgm:t>
    </dgm:pt>
    <dgm:pt modelId="{B2E9255E-AB3A-4F87-BBBD-B114A215FD7B}" type="pres">
      <dgm:prSet presAssocID="{09DC9C15-6DC9-4E04-82F4-9B5AFCB4BB24}" presName="text0" presStyleLbl="node1" presStyleIdx="4" presStyleCnt="8" custScaleX="240836" custScaleY="128840" custRadScaleRad="139059" custRadScaleInc="-117408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39104355-C66E-46E2-B7B4-321EBAFDD497}" type="pres">
      <dgm:prSet presAssocID="{B4791C7E-4A21-439E-A113-9F7D50C39F00}" presName="Name56" presStyleLbl="parChTrans1D2" presStyleIdx="4" presStyleCnt="7"/>
      <dgm:spPr/>
      <dgm:t>
        <a:bodyPr/>
        <a:lstStyle/>
        <a:p>
          <a:endParaRPr lang="es-UY"/>
        </a:p>
      </dgm:t>
    </dgm:pt>
    <dgm:pt modelId="{D46664A7-F048-413D-8AAF-AFF87275321C}" type="pres">
      <dgm:prSet presAssocID="{02BF2987-8C4E-48D3-B4F3-75453444B8E6}" presName="text0" presStyleLbl="node1" presStyleIdx="5" presStyleCnt="8" custScaleX="206201" custScaleY="114421" custRadScaleRad="105298" custRadScaleInc="52814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F353A0B7-3FB5-4DAC-9486-B036FEF8750D}" type="pres">
      <dgm:prSet presAssocID="{F4BF72E7-C9D5-41DB-B34B-F66CF5D3A2B5}" presName="Name56" presStyleLbl="parChTrans1D2" presStyleIdx="5" presStyleCnt="7"/>
      <dgm:spPr/>
      <dgm:t>
        <a:bodyPr/>
        <a:lstStyle/>
        <a:p>
          <a:endParaRPr lang="es-UY"/>
        </a:p>
      </dgm:t>
    </dgm:pt>
    <dgm:pt modelId="{F795C59B-F10E-468C-90DA-F30CF769DDD2}" type="pres">
      <dgm:prSet presAssocID="{8D3E7AAC-CBA1-47D8-9586-8901B757839A}" presName="text0" presStyleLbl="node1" presStyleIdx="6" presStyleCnt="8" custScaleX="226416" custScaleY="145151" custRadScaleRad="143300" custRadScaleInc="38081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AAC9493E-F4C3-477C-A4A4-EA4D00ACC2AF}" type="pres">
      <dgm:prSet presAssocID="{80A9074F-3EA6-4B7C-9575-BCC836EE11F5}" presName="Name56" presStyleLbl="parChTrans1D2" presStyleIdx="6" presStyleCnt="7"/>
      <dgm:spPr/>
      <dgm:t>
        <a:bodyPr/>
        <a:lstStyle/>
        <a:p>
          <a:endParaRPr lang="es-UY"/>
        </a:p>
      </dgm:t>
    </dgm:pt>
    <dgm:pt modelId="{C38DE206-C311-48B4-A7D5-C974CDF8FCD4}" type="pres">
      <dgm:prSet presAssocID="{52045D24-D2BC-46D4-BC0E-13506CD332B1}" presName="text0" presStyleLbl="node1" presStyleIdx="7" presStyleCnt="8" custScaleX="214866" custScaleY="162599" custRadScaleRad="168485" custRadScaleInc="-34352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</dgm:ptLst>
  <dgm:cxnLst>
    <dgm:cxn modelId="{EAFA7C9C-3BFF-4E62-8379-BE171FFEF723}" type="presOf" srcId="{34EB3999-4A9F-4F9D-9ADC-B7FB9202F230}" destId="{29D2EA50-9BD4-4947-B89B-2338D3193385}" srcOrd="0" destOrd="0" presId="urn:microsoft.com/office/officeart/2008/layout/RadialCluster"/>
    <dgm:cxn modelId="{3498C111-2C65-4DC0-A7F6-AB2C79E271A3}" type="presOf" srcId="{4600C440-56E6-480A-91C0-1AD9DE961D31}" destId="{26F86E92-5A61-423A-B7F5-3CF4B50237BB}" srcOrd="0" destOrd="0" presId="urn:microsoft.com/office/officeart/2008/layout/RadialCluster"/>
    <dgm:cxn modelId="{DB694E68-5A4B-434F-8847-3F40C83FC62A}" type="presOf" srcId="{2B08AD37-B9B0-4EF0-B729-0746C773B7DD}" destId="{FAC9F787-7623-4348-BFAB-80DBA4951611}" srcOrd="0" destOrd="0" presId="urn:microsoft.com/office/officeart/2008/layout/RadialCluster"/>
    <dgm:cxn modelId="{7C6B19DD-D6A8-4F4D-91F1-87A271E84D34}" type="presOf" srcId="{09DC9C15-6DC9-4E04-82F4-9B5AFCB4BB24}" destId="{B2E9255E-AB3A-4F87-BBBD-B114A215FD7B}" srcOrd="0" destOrd="0" presId="urn:microsoft.com/office/officeart/2008/layout/RadialCluster"/>
    <dgm:cxn modelId="{F3A574F1-82AC-4CA6-9ECA-6585F07BCF37}" type="presOf" srcId="{80A9074F-3EA6-4B7C-9575-BCC836EE11F5}" destId="{AAC9493E-F4C3-477C-A4A4-EA4D00ACC2AF}" srcOrd="0" destOrd="0" presId="urn:microsoft.com/office/officeart/2008/layout/RadialCluster"/>
    <dgm:cxn modelId="{8CE5A7D4-204D-410E-ABBC-94895B969E34}" type="presOf" srcId="{2A7F16F7-3F6D-4600-A0AE-93F31507118D}" destId="{CFEF03ED-53D3-429A-99B9-90A56CA26240}" srcOrd="0" destOrd="0" presId="urn:microsoft.com/office/officeart/2008/layout/RadialCluster"/>
    <dgm:cxn modelId="{5E266FB9-90D2-4292-BCB9-FBB0C1550258}" srcId="{2B08AD37-B9B0-4EF0-B729-0746C773B7DD}" destId="{02BF2987-8C4E-48D3-B4F3-75453444B8E6}" srcOrd="4" destOrd="0" parTransId="{B4791C7E-4A21-439E-A113-9F7D50C39F00}" sibTransId="{55B2531F-F146-4577-8605-60E17932DE97}"/>
    <dgm:cxn modelId="{5944293B-A32C-495F-AC30-CC2953E57151}" type="presOf" srcId="{5E5031AA-BC05-4FDD-87C3-B78A543A415D}" destId="{856C293E-90D8-48C6-BD48-AD3EC25964EC}" srcOrd="0" destOrd="0" presId="urn:microsoft.com/office/officeart/2008/layout/RadialCluster"/>
    <dgm:cxn modelId="{42441155-EB1D-4867-9AB1-B83457988870}" srcId="{2B08AD37-B9B0-4EF0-B729-0746C773B7DD}" destId="{FF8F9CBE-AA88-421A-8004-FD87233F1FA5}" srcOrd="0" destOrd="0" parTransId="{34EB3999-4A9F-4F9D-9ADC-B7FB9202F230}" sibTransId="{8FF017BD-2261-41D9-8D8C-37FBEF80DEBF}"/>
    <dgm:cxn modelId="{3298DF47-B37E-46E9-A4AD-8A97989828EF}" type="presOf" srcId="{F9669634-F238-41F6-95F4-534B3151F3DD}" destId="{DDEA771B-F7E2-46F5-9CA6-C262AABBE207}" srcOrd="0" destOrd="0" presId="urn:microsoft.com/office/officeart/2008/layout/RadialCluster"/>
    <dgm:cxn modelId="{7E38C843-8409-4095-9FD4-31D7BB94C028}" type="presOf" srcId="{02BF2987-8C4E-48D3-B4F3-75453444B8E6}" destId="{D46664A7-F048-413D-8AAF-AFF87275321C}" srcOrd="0" destOrd="0" presId="urn:microsoft.com/office/officeart/2008/layout/RadialCluster"/>
    <dgm:cxn modelId="{54449E1A-7CC0-436C-9976-089543CE32C4}" srcId="{2A7F16F7-3F6D-4600-A0AE-93F31507118D}" destId="{CCD526E7-351F-4553-8929-173FC083E0CD}" srcOrd="1" destOrd="0" parTransId="{05173468-B797-426A-ADF4-A178F7053A6F}" sibTransId="{3BFE7BD8-84CF-49DB-AD56-ABD7BB180E05}"/>
    <dgm:cxn modelId="{C30BFED4-375F-4901-A963-489BBDEFC849}" type="presOf" srcId="{8D3E7AAC-CBA1-47D8-9586-8901B757839A}" destId="{F795C59B-F10E-468C-90DA-F30CF769DDD2}" srcOrd="0" destOrd="0" presId="urn:microsoft.com/office/officeart/2008/layout/RadialCluster"/>
    <dgm:cxn modelId="{A6C38058-D930-470D-9BFC-8F979203D38E}" srcId="{2B08AD37-B9B0-4EF0-B729-0746C773B7DD}" destId="{09DC9C15-6DC9-4E04-82F4-9B5AFCB4BB24}" srcOrd="3" destOrd="0" parTransId="{4600C440-56E6-480A-91C0-1AD9DE961D31}" sibTransId="{BC91E114-DB4D-4CB2-BC11-CDA7FDBD8E83}"/>
    <dgm:cxn modelId="{FB74932E-AFAA-4891-914C-709D667236F8}" type="presOf" srcId="{52045D24-D2BC-46D4-BC0E-13506CD332B1}" destId="{C38DE206-C311-48B4-A7D5-C974CDF8FCD4}" srcOrd="0" destOrd="0" presId="urn:microsoft.com/office/officeart/2008/layout/RadialCluster"/>
    <dgm:cxn modelId="{9FDC0759-1188-48CC-898E-B3B004F2F8D4}" srcId="{2B08AD37-B9B0-4EF0-B729-0746C773B7DD}" destId="{52045D24-D2BC-46D4-BC0E-13506CD332B1}" srcOrd="6" destOrd="0" parTransId="{80A9074F-3EA6-4B7C-9575-BCC836EE11F5}" sibTransId="{4272EF6E-AB05-41CF-8BB0-4FD5EB415B16}"/>
    <dgm:cxn modelId="{22694609-F14B-4D9C-B17C-DA073B83BD07}" type="presOf" srcId="{D5C93032-F446-4908-92DE-A702D4521409}" destId="{02863FCC-917E-46B9-BEAA-D66C31E6CFC2}" srcOrd="0" destOrd="0" presId="urn:microsoft.com/office/officeart/2008/layout/RadialCluster"/>
    <dgm:cxn modelId="{8605922E-1C01-4AB6-9FAC-04DA75DB8591}" type="presOf" srcId="{B4791C7E-4A21-439E-A113-9F7D50C39F00}" destId="{39104355-C66E-46E2-B7B4-321EBAFDD497}" srcOrd="0" destOrd="0" presId="urn:microsoft.com/office/officeart/2008/layout/RadialCluster"/>
    <dgm:cxn modelId="{6C7436D0-1A02-4854-A6C7-90C0BE9C0E3B}" srcId="{2B08AD37-B9B0-4EF0-B729-0746C773B7DD}" destId="{F9669634-F238-41F6-95F4-534B3151F3DD}" srcOrd="2" destOrd="0" parTransId="{E5DBCB24-CF22-4C6D-83C6-06E863675F9D}" sibTransId="{0774F64D-03ED-412E-B57D-F33A677F38FB}"/>
    <dgm:cxn modelId="{89BDC9DE-4455-43B9-8602-F056DDB533E6}" type="presOf" srcId="{F4BF72E7-C9D5-41DB-B34B-F66CF5D3A2B5}" destId="{F353A0B7-3FB5-4DAC-9486-B036FEF8750D}" srcOrd="0" destOrd="0" presId="urn:microsoft.com/office/officeart/2008/layout/RadialCluster"/>
    <dgm:cxn modelId="{2DDD4F3B-F4F8-4BC9-BC20-FF940280B7E6}" type="presOf" srcId="{E5DBCB24-CF22-4C6D-83C6-06E863675F9D}" destId="{E2D3EB0B-CBE5-4EC7-AF17-5145322BC79A}" srcOrd="0" destOrd="0" presId="urn:microsoft.com/office/officeart/2008/layout/RadialCluster"/>
    <dgm:cxn modelId="{547308F9-9AA4-431D-9EDA-2821E5380C5A}" srcId="{2A7F16F7-3F6D-4600-A0AE-93F31507118D}" destId="{2B08AD37-B9B0-4EF0-B729-0746C773B7DD}" srcOrd="0" destOrd="0" parTransId="{4F10520E-106E-4E48-ADA0-9E35C636DFB8}" sibTransId="{9B95D4B0-3E71-4BC7-B097-A053841CDD40}"/>
    <dgm:cxn modelId="{79423DA1-ABDF-437A-8C79-21ADE09E452F}" srcId="{2B08AD37-B9B0-4EF0-B729-0746C773B7DD}" destId="{D5C93032-F446-4908-92DE-A702D4521409}" srcOrd="1" destOrd="0" parTransId="{5E5031AA-BC05-4FDD-87C3-B78A543A415D}" sibTransId="{0063FD72-CEC5-4F60-9438-4DFB984E96BB}"/>
    <dgm:cxn modelId="{CF4B854D-9A8D-446F-A010-DDF048B8B16D}" srcId="{2B08AD37-B9B0-4EF0-B729-0746C773B7DD}" destId="{8D3E7AAC-CBA1-47D8-9586-8901B757839A}" srcOrd="5" destOrd="0" parTransId="{F4BF72E7-C9D5-41DB-B34B-F66CF5D3A2B5}" sibTransId="{1072C55F-FB6B-48F4-B515-23D841C8C783}"/>
    <dgm:cxn modelId="{DFDAAFBA-1202-4DA7-B5DF-0CD3DE36BCD0}" type="presOf" srcId="{FF8F9CBE-AA88-421A-8004-FD87233F1FA5}" destId="{BAF71C85-4F79-4304-A9AD-3930A6580BA5}" srcOrd="0" destOrd="0" presId="urn:microsoft.com/office/officeart/2008/layout/RadialCluster"/>
    <dgm:cxn modelId="{5289EE48-D1CA-4BDB-8894-AFCEBED1470F}" type="presParOf" srcId="{CFEF03ED-53D3-429A-99B9-90A56CA26240}" destId="{8C95F963-332D-493C-BC90-CDCF129F603B}" srcOrd="0" destOrd="0" presId="urn:microsoft.com/office/officeart/2008/layout/RadialCluster"/>
    <dgm:cxn modelId="{08474B6D-E855-49A5-9094-CE56D1B4675E}" type="presParOf" srcId="{8C95F963-332D-493C-BC90-CDCF129F603B}" destId="{FAC9F787-7623-4348-BFAB-80DBA4951611}" srcOrd="0" destOrd="0" presId="urn:microsoft.com/office/officeart/2008/layout/RadialCluster"/>
    <dgm:cxn modelId="{9C18CBDC-EE09-424A-9998-D0543183A6FD}" type="presParOf" srcId="{8C95F963-332D-493C-BC90-CDCF129F603B}" destId="{29D2EA50-9BD4-4947-B89B-2338D3193385}" srcOrd="1" destOrd="0" presId="urn:microsoft.com/office/officeart/2008/layout/RadialCluster"/>
    <dgm:cxn modelId="{4DD70EFF-725A-4A1D-BBBA-2E95101069B2}" type="presParOf" srcId="{8C95F963-332D-493C-BC90-CDCF129F603B}" destId="{BAF71C85-4F79-4304-A9AD-3930A6580BA5}" srcOrd="2" destOrd="0" presId="urn:microsoft.com/office/officeart/2008/layout/RadialCluster"/>
    <dgm:cxn modelId="{9DE85D5D-C293-4638-A014-1D98EDE59B59}" type="presParOf" srcId="{8C95F963-332D-493C-BC90-CDCF129F603B}" destId="{856C293E-90D8-48C6-BD48-AD3EC25964EC}" srcOrd="3" destOrd="0" presId="urn:microsoft.com/office/officeart/2008/layout/RadialCluster"/>
    <dgm:cxn modelId="{CBE2A068-6989-402D-958B-921536228B59}" type="presParOf" srcId="{8C95F963-332D-493C-BC90-CDCF129F603B}" destId="{02863FCC-917E-46B9-BEAA-D66C31E6CFC2}" srcOrd="4" destOrd="0" presId="urn:microsoft.com/office/officeart/2008/layout/RadialCluster"/>
    <dgm:cxn modelId="{BE5C5D57-6156-43F6-85F7-B9656B736EE6}" type="presParOf" srcId="{8C95F963-332D-493C-BC90-CDCF129F603B}" destId="{E2D3EB0B-CBE5-4EC7-AF17-5145322BC79A}" srcOrd="5" destOrd="0" presId="urn:microsoft.com/office/officeart/2008/layout/RadialCluster"/>
    <dgm:cxn modelId="{0FE9CEE3-76B1-4C90-BDCC-E9F68550CFE5}" type="presParOf" srcId="{8C95F963-332D-493C-BC90-CDCF129F603B}" destId="{DDEA771B-F7E2-46F5-9CA6-C262AABBE207}" srcOrd="6" destOrd="0" presId="urn:microsoft.com/office/officeart/2008/layout/RadialCluster"/>
    <dgm:cxn modelId="{28C322E3-447A-4A07-9442-CDFE1D6F9A35}" type="presParOf" srcId="{8C95F963-332D-493C-BC90-CDCF129F603B}" destId="{26F86E92-5A61-423A-B7F5-3CF4B50237BB}" srcOrd="7" destOrd="0" presId="urn:microsoft.com/office/officeart/2008/layout/RadialCluster"/>
    <dgm:cxn modelId="{B45230E2-D974-4F22-949B-49D87DAACEB9}" type="presParOf" srcId="{8C95F963-332D-493C-BC90-CDCF129F603B}" destId="{B2E9255E-AB3A-4F87-BBBD-B114A215FD7B}" srcOrd="8" destOrd="0" presId="urn:microsoft.com/office/officeart/2008/layout/RadialCluster"/>
    <dgm:cxn modelId="{52425388-D70F-41F6-A268-77CFC58CFFEC}" type="presParOf" srcId="{8C95F963-332D-493C-BC90-CDCF129F603B}" destId="{39104355-C66E-46E2-B7B4-321EBAFDD497}" srcOrd="9" destOrd="0" presId="urn:microsoft.com/office/officeart/2008/layout/RadialCluster"/>
    <dgm:cxn modelId="{0BFFEC2B-C9C3-4B22-875D-6D0E97CC7CA0}" type="presParOf" srcId="{8C95F963-332D-493C-BC90-CDCF129F603B}" destId="{D46664A7-F048-413D-8AAF-AFF87275321C}" srcOrd="10" destOrd="0" presId="urn:microsoft.com/office/officeart/2008/layout/RadialCluster"/>
    <dgm:cxn modelId="{71660CDE-AD0A-4DF7-997A-0092BE1E2D9A}" type="presParOf" srcId="{8C95F963-332D-493C-BC90-CDCF129F603B}" destId="{F353A0B7-3FB5-4DAC-9486-B036FEF8750D}" srcOrd="11" destOrd="0" presId="urn:microsoft.com/office/officeart/2008/layout/RadialCluster"/>
    <dgm:cxn modelId="{2B71A8AA-A333-43D9-AD82-9FFE9A7C1186}" type="presParOf" srcId="{8C95F963-332D-493C-BC90-CDCF129F603B}" destId="{F795C59B-F10E-468C-90DA-F30CF769DDD2}" srcOrd="12" destOrd="0" presId="urn:microsoft.com/office/officeart/2008/layout/RadialCluster"/>
    <dgm:cxn modelId="{90241BA3-95DA-4E83-84FC-F533FF3D3EA6}" type="presParOf" srcId="{8C95F963-332D-493C-BC90-CDCF129F603B}" destId="{AAC9493E-F4C3-477C-A4A4-EA4D00ACC2AF}" srcOrd="13" destOrd="0" presId="urn:microsoft.com/office/officeart/2008/layout/RadialCluster"/>
    <dgm:cxn modelId="{A9D22696-DDBB-4D5D-9CA3-76C11CD2227A}" type="presParOf" srcId="{8C95F963-332D-493C-BC90-CDCF129F603B}" destId="{C38DE206-C311-48B4-A7D5-C974CDF8FCD4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D13574-B007-47B0-ADD6-B26E0825A3B0}">
      <dsp:nvSpPr>
        <dsp:cNvPr id="0" name=""/>
        <dsp:cNvSpPr/>
      </dsp:nvSpPr>
      <dsp:spPr>
        <a:xfrm>
          <a:off x="1442956" y="630137"/>
          <a:ext cx="4326296" cy="4326296"/>
        </a:xfrm>
        <a:prstGeom prst="blockArc">
          <a:avLst>
            <a:gd name="adj1" fmla="val 12425128"/>
            <a:gd name="adj2" fmla="val 17547941"/>
            <a:gd name="adj3" fmla="val 4638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4266B0-0C4D-466E-9C30-D492888F9B9B}">
      <dsp:nvSpPr>
        <dsp:cNvPr id="0" name=""/>
        <dsp:cNvSpPr/>
      </dsp:nvSpPr>
      <dsp:spPr>
        <a:xfrm>
          <a:off x="1541004" y="407707"/>
          <a:ext cx="4326296" cy="4326296"/>
        </a:xfrm>
        <a:prstGeom prst="blockArc">
          <a:avLst>
            <a:gd name="adj1" fmla="val 6868240"/>
            <a:gd name="adj2" fmla="val 12029425"/>
            <a:gd name="adj3" fmla="val 4638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107BA3-94F3-4349-8BE4-8A085F9BC286}">
      <dsp:nvSpPr>
        <dsp:cNvPr id="0" name=""/>
        <dsp:cNvSpPr/>
      </dsp:nvSpPr>
      <dsp:spPr>
        <a:xfrm>
          <a:off x="2140634" y="817807"/>
          <a:ext cx="4326296" cy="4326296"/>
        </a:xfrm>
        <a:prstGeom prst="blockArc">
          <a:avLst>
            <a:gd name="adj1" fmla="val 2705860"/>
            <a:gd name="adj2" fmla="val 8056054"/>
            <a:gd name="adj3" fmla="val 4638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33EE51-8429-4604-8AD2-2EE511DDBAC5}">
      <dsp:nvSpPr>
        <dsp:cNvPr id="0" name=""/>
        <dsp:cNvSpPr/>
      </dsp:nvSpPr>
      <dsp:spPr>
        <a:xfrm>
          <a:off x="2662276" y="437233"/>
          <a:ext cx="4326296" cy="4326296"/>
        </a:xfrm>
        <a:prstGeom prst="blockArc">
          <a:avLst>
            <a:gd name="adj1" fmla="val 20839588"/>
            <a:gd name="adj2" fmla="val 3760543"/>
            <a:gd name="adj3" fmla="val 4638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F063F0-0863-4EAF-A2BD-1ADDEC5BB46A}">
      <dsp:nvSpPr>
        <dsp:cNvPr id="0" name=""/>
        <dsp:cNvSpPr/>
      </dsp:nvSpPr>
      <dsp:spPr>
        <a:xfrm>
          <a:off x="2797618" y="731564"/>
          <a:ext cx="4326296" cy="4326296"/>
        </a:xfrm>
        <a:prstGeom prst="blockArc">
          <a:avLst>
            <a:gd name="adj1" fmla="val 15377820"/>
            <a:gd name="adj2" fmla="val 20340919"/>
            <a:gd name="adj3" fmla="val 4638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41CFA8-F3D8-4F9B-B64C-F678A3AC5FD1}">
      <dsp:nvSpPr>
        <dsp:cNvPr id="0" name=""/>
        <dsp:cNvSpPr/>
      </dsp:nvSpPr>
      <dsp:spPr>
        <a:xfrm>
          <a:off x="2808304" y="2016217"/>
          <a:ext cx="3078776" cy="1585406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000" b="1" kern="1200" dirty="0" smtClean="0"/>
            <a:t>Modelo de complementación</a:t>
          </a:r>
          <a:endParaRPr lang="es-UY" sz="2000" b="1" kern="1200" dirty="0"/>
        </a:p>
      </dsp:txBody>
      <dsp:txXfrm>
        <a:off x="3259180" y="2248394"/>
        <a:ext cx="2177024" cy="1121052"/>
      </dsp:txXfrm>
    </dsp:sp>
    <dsp:sp modelId="{176261F9-0F1B-4375-873B-EE6BAAA6273C}">
      <dsp:nvSpPr>
        <dsp:cNvPr id="0" name=""/>
        <dsp:cNvSpPr/>
      </dsp:nvSpPr>
      <dsp:spPr>
        <a:xfrm>
          <a:off x="3024339" y="144008"/>
          <a:ext cx="2778404" cy="1393291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b="1" kern="1200" dirty="0" smtClean="0"/>
            <a:t>Continuidad de la atención</a:t>
          </a:r>
          <a:endParaRPr lang="es-UY" sz="2400" b="1" kern="1200" dirty="0"/>
        </a:p>
      </dsp:txBody>
      <dsp:txXfrm>
        <a:off x="3431227" y="348051"/>
        <a:ext cx="1964628" cy="985205"/>
      </dsp:txXfrm>
    </dsp:sp>
    <dsp:sp modelId="{5C90BB71-4BD8-4E83-84DA-AC42ABC60D4C}">
      <dsp:nvSpPr>
        <dsp:cNvPr id="0" name=""/>
        <dsp:cNvSpPr/>
      </dsp:nvSpPr>
      <dsp:spPr>
        <a:xfrm>
          <a:off x="5780980" y="1440155"/>
          <a:ext cx="2211906" cy="1393291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b="1" kern="1200" dirty="0" smtClean="0"/>
            <a:t>Seguridad del paciente</a:t>
          </a:r>
          <a:endParaRPr lang="es-UY" sz="2400" b="1" kern="1200" dirty="0"/>
        </a:p>
      </dsp:txBody>
      <dsp:txXfrm>
        <a:off x="6104906" y="1644198"/>
        <a:ext cx="1564054" cy="985205"/>
      </dsp:txXfrm>
    </dsp:sp>
    <dsp:sp modelId="{3EA9ABFC-49F7-4E52-8CDE-6908448C15AF}">
      <dsp:nvSpPr>
        <dsp:cNvPr id="0" name=""/>
        <dsp:cNvSpPr/>
      </dsp:nvSpPr>
      <dsp:spPr>
        <a:xfrm>
          <a:off x="4464505" y="3672412"/>
          <a:ext cx="2661674" cy="1610394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b="1" kern="1200" dirty="0" smtClean="0"/>
            <a:t>Criterios homogéneos en equipos de salud</a:t>
          </a:r>
          <a:endParaRPr lang="es-UY" sz="2400" b="1" kern="1200" dirty="0"/>
        </a:p>
      </dsp:txBody>
      <dsp:txXfrm>
        <a:off x="4854298" y="3908249"/>
        <a:ext cx="1882088" cy="1138720"/>
      </dsp:txXfrm>
    </dsp:sp>
    <dsp:sp modelId="{DCAA8D13-D096-45D7-BFE6-0DEF1ED1E8FC}">
      <dsp:nvSpPr>
        <dsp:cNvPr id="0" name=""/>
        <dsp:cNvSpPr/>
      </dsp:nvSpPr>
      <dsp:spPr>
        <a:xfrm>
          <a:off x="1584176" y="3731501"/>
          <a:ext cx="2489435" cy="1525082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b="1" kern="1200" dirty="0" smtClean="0"/>
            <a:t>Igualdad Geográfica</a:t>
          </a:r>
          <a:endParaRPr lang="es-UY" sz="2400" b="1" kern="1200" dirty="0"/>
        </a:p>
      </dsp:txBody>
      <dsp:txXfrm>
        <a:off x="1948745" y="3954844"/>
        <a:ext cx="1760297" cy="1078396"/>
      </dsp:txXfrm>
    </dsp:sp>
    <dsp:sp modelId="{E3B73C33-8C89-497F-A024-1BF8796B2BA8}">
      <dsp:nvSpPr>
        <dsp:cNvPr id="0" name=""/>
        <dsp:cNvSpPr/>
      </dsp:nvSpPr>
      <dsp:spPr>
        <a:xfrm>
          <a:off x="288031" y="864097"/>
          <a:ext cx="2873635" cy="1934209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000" b="1" kern="1200" dirty="0" smtClean="0"/>
            <a:t>Sistemas para complementación de servicios</a:t>
          </a:r>
          <a:endParaRPr lang="es-UY" sz="2000" b="1" kern="1200" dirty="0"/>
        </a:p>
      </dsp:txBody>
      <dsp:txXfrm>
        <a:off x="708865" y="1147355"/>
        <a:ext cx="2031967" cy="13676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D2F285-130B-4E10-8B56-50BFB7D7FC7B}">
      <dsp:nvSpPr>
        <dsp:cNvPr id="0" name=""/>
        <dsp:cNvSpPr/>
      </dsp:nvSpPr>
      <dsp:spPr>
        <a:xfrm>
          <a:off x="0" y="36061"/>
          <a:ext cx="8712968" cy="1007997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3300" b="1" i="0" kern="1200" dirty="0" smtClean="0"/>
            <a:t>Políticas públicas en Salud - Reforma de la Salud</a:t>
          </a:r>
          <a:endParaRPr lang="es-UY" sz="3300" b="1" kern="1200" dirty="0"/>
        </a:p>
      </dsp:txBody>
      <dsp:txXfrm>
        <a:off x="49206" y="85267"/>
        <a:ext cx="8614556" cy="9095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09B3D0-64D4-461F-983A-5E472002AB45}">
      <dsp:nvSpPr>
        <dsp:cNvPr id="0" name=""/>
        <dsp:cNvSpPr/>
      </dsp:nvSpPr>
      <dsp:spPr>
        <a:xfrm>
          <a:off x="2709145" y="1764215"/>
          <a:ext cx="1512168" cy="15121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3600" kern="1200" dirty="0" smtClean="0"/>
            <a:t>HCEN</a:t>
          </a:r>
          <a:endParaRPr lang="es-UY" sz="3600" kern="1200" dirty="0"/>
        </a:p>
      </dsp:txBody>
      <dsp:txXfrm>
        <a:off x="2782963" y="1838033"/>
        <a:ext cx="1364532" cy="1364532"/>
      </dsp:txXfrm>
    </dsp:sp>
    <dsp:sp modelId="{905D9EBB-92E2-4970-8F5D-04B8BCB9F36C}">
      <dsp:nvSpPr>
        <dsp:cNvPr id="0" name=""/>
        <dsp:cNvSpPr/>
      </dsp:nvSpPr>
      <dsp:spPr>
        <a:xfrm rot="18110763">
          <a:off x="3788869" y="1501668"/>
          <a:ext cx="61814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1814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D0EEF1-E66A-4A3C-97D1-12B54A3701F3}">
      <dsp:nvSpPr>
        <dsp:cNvPr id="0" name=""/>
        <dsp:cNvSpPr/>
      </dsp:nvSpPr>
      <dsp:spPr>
        <a:xfrm>
          <a:off x="3768106" y="-51979"/>
          <a:ext cx="1787778" cy="12911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kern="1200" dirty="0" smtClean="0"/>
            <a:t>Modelo Unificado adoptados</a:t>
          </a:r>
          <a:endParaRPr lang="es-UY" sz="2400" kern="1200" dirty="0"/>
        </a:p>
      </dsp:txBody>
      <dsp:txXfrm>
        <a:off x="3831132" y="11047"/>
        <a:ext cx="1661726" cy="1165048"/>
      </dsp:txXfrm>
    </dsp:sp>
    <dsp:sp modelId="{3300805E-3A97-4241-A3EF-A68E3D5BB6B5}">
      <dsp:nvSpPr>
        <dsp:cNvPr id="0" name=""/>
        <dsp:cNvSpPr/>
      </dsp:nvSpPr>
      <dsp:spPr>
        <a:xfrm rot="19976372">
          <a:off x="4121103" y="1717616"/>
          <a:ext cx="183075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3075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2C4932-7206-4CD2-9222-590FE58AADF6}">
      <dsp:nvSpPr>
        <dsp:cNvPr id="0" name=""/>
        <dsp:cNvSpPr/>
      </dsp:nvSpPr>
      <dsp:spPr>
        <a:xfrm>
          <a:off x="5832648" y="288030"/>
          <a:ext cx="2021249" cy="10131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kern="1200" dirty="0" smtClean="0"/>
            <a:t>Plataforma Nacional de HCE</a:t>
          </a:r>
          <a:endParaRPr lang="es-UY" sz="2400" kern="1200" dirty="0"/>
        </a:p>
      </dsp:txBody>
      <dsp:txXfrm>
        <a:off x="5882106" y="337488"/>
        <a:ext cx="1922333" cy="914236"/>
      </dsp:txXfrm>
    </dsp:sp>
    <dsp:sp modelId="{E4134C16-A9B7-469C-B0DD-F0ED4AF936DE}">
      <dsp:nvSpPr>
        <dsp:cNvPr id="0" name=""/>
        <dsp:cNvSpPr/>
      </dsp:nvSpPr>
      <dsp:spPr>
        <a:xfrm rot="21390050">
          <a:off x="4219686" y="2420812"/>
          <a:ext cx="174502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4502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F8BF18-52A4-4114-A63D-62505BA6EA08}">
      <dsp:nvSpPr>
        <dsp:cNvPr id="0" name=""/>
        <dsp:cNvSpPr/>
      </dsp:nvSpPr>
      <dsp:spPr>
        <a:xfrm>
          <a:off x="5963086" y="1512172"/>
          <a:ext cx="2070529" cy="15841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kern="1200" dirty="0" smtClean="0"/>
            <a:t>Servicios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kern="1200" dirty="0" smtClean="0"/>
            <a:t>de Terminología</a:t>
          </a:r>
          <a:endParaRPr lang="es-UY" sz="2400" kern="1200" dirty="0"/>
        </a:p>
      </dsp:txBody>
      <dsp:txXfrm>
        <a:off x="6040419" y="1589505"/>
        <a:ext cx="1915863" cy="1429499"/>
      </dsp:txXfrm>
    </dsp:sp>
    <dsp:sp modelId="{C01EEE0D-3190-4379-9CCF-EBF6075014D1}">
      <dsp:nvSpPr>
        <dsp:cNvPr id="0" name=""/>
        <dsp:cNvSpPr/>
      </dsp:nvSpPr>
      <dsp:spPr>
        <a:xfrm rot="1613961">
          <a:off x="4141143" y="3239099"/>
          <a:ext cx="148191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8191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209F1B-BE40-4D87-B49C-E51069AED91A}">
      <dsp:nvSpPr>
        <dsp:cNvPr id="0" name=""/>
        <dsp:cNvSpPr/>
      </dsp:nvSpPr>
      <dsp:spPr>
        <a:xfrm>
          <a:off x="5272628" y="3574326"/>
          <a:ext cx="2537612" cy="10131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kern="1200" dirty="0" smtClean="0"/>
            <a:t>Apoyo experto a Prestadores</a:t>
          </a:r>
          <a:endParaRPr lang="es-UY" sz="2400" kern="1200" dirty="0"/>
        </a:p>
      </dsp:txBody>
      <dsp:txXfrm>
        <a:off x="5322086" y="3623784"/>
        <a:ext cx="2438696" cy="914236"/>
      </dsp:txXfrm>
    </dsp:sp>
    <dsp:sp modelId="{56A5429E-D0B6-41E6-923A-01B16BA5A418}">
      <dsp:nvSpPr>
        <dsp:cNvPr id="0" name=""/>
        <dsp:cNvSpPr/>
      </dsp:nvSpPr>
      <dsp:spPr>
        <a:xfrm rot="5440301">
          <a:off x="3256015" y="3474397"/>
          <a:ext cx="39605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605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1A68D0-9060-4114-99A1-DF7566FDC8F3}">
      <dsp:nvSpPr>
        <dsp:cNvPr id="0" name=""/>
        <dsp:cNvSpPr/>
      </dsp:nvSpPr>
      <dsp:spPr>
        <a:xfrm>
          <a:off x="2448268" y="3672412"/>
          <a:ext cx="1993458" cy="11471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kern="1200" dirty="0" smtClean="0"/>
            <a:t>Banco Nacional de HCE</a:t>
          </a:r>
          <a:endParaRPr lang="es-UY" sz="2400" kern="1200" dirty="0"/>
        </a:p>
      </dsp:txBody>
      <dsp:txXfrm>
        <a:off x="2504265" y="3728409"/>
        <a:ext cx="1881464" cy="1035107"/>
      </dsp:txXfrm>
    </dsp:sp>
    <dsp:sp modelId="{E6D0AE15-A0E9-4FBE-A92E-5B004B740A45}">
      <dsp:nvSpPr>
        <dsp:cNvPr id="0" name=""/>
        <dsp:cNvSpPr/>
      </dsp:nvSpPr>
      <dsp:spPr>
        <a:xfrm rot="11447317">
          <a:off x="2227960" y="2330787"/>
          <a:ext cx="48547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8547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373969-2688-4DA1-BD35-9AF2E035F396}">
      <dsp:nvSpPr>
        <dsp:cNvPr id="0" name=""/>
        <dsp:cNvSpPr/>
      </dsp:nvSpPr>
      <dsp:spPr>
        <a:xfrm>
          <a:off x="85725" y="1440163"/>
          <a:ext cx="2146525" cy="128134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kern="1200" dirty="0" smtClean="0"/>
            <a:t>HCE especialidades</a:t>
          </a:r>
          <a:endParaRPr lang="es-UY" sz="2400" kern="1200" dirty="0"/>
        </a:p>
      </dsp:txBody>
      <dsp:txXfrm>
        <a:off x="148275" y="1502713"/>
        <a:ext cx="2021425" cy="1156244"/>
      </dsp:txXfrm>
    </dsp:sp>
    <dsp:sp modelId="{2093BFC1-C35D-40C2-83D0-672B51A8A4D7}">
      <dsp:nvSpPr>
        <dsp:cNvPr id="0" name=""/>
        <dsp:cNvSpPr/>
      </dsp:nvSpPr>
      <dsp:spPr>
        <a:xfrm rot="13661554">
          <a:off x="2049661" y="1442689"/>
          <a:ext cx="86952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69524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816843-2AE9-467D-B4EC-600344FC3D78}">
      <dsp:nvSpPr>
        <dsp:cNvPr id="0" name=""/>
        <dsp:cNvSpPr/>
      </dsp:nvSpPr>
      <dsp:spPr>
        <a:xfrm>
          <a:off x="0" y="108010"/>
          <a:ext cx="3461425" cy="10131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kern="1200" dirty="0" smtClean="0"/>
            <a:t>Sistemas RISS y Programas Verticales Integrados</a:t>
          </a:r>
          <a:endParaRPr lang="es-UY" sz="2400" kern="1200" dirty="0"/>
        </a:p>
      </dsp:txBody>
      <dsp:txXfrm>
        <a:off x="49458" y="157468"/>
        <a:ext cx="3362509" cy="9142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C9F787-7623-4348-BFAB-80DBA4951611}">
      <dsp:nvSpPr>
        <dsp:cNvPr id="0" name=""/>
        <dsp:cNvSpPr/>
      </dsp:nvSpPr>
      <dsp:spPr>
        <a:xfrm>
          <a:off x="2808318" y="1512149"/>
          <a:ext cx="2555768" cy="1569729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b="1" kern="1200" dirty="0" smtClean="0"/>
            <a:t>Fortalecimiento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b="1" kern="1200" dirty="0" smtClean="0"/>
            <a:t> y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b="1" kern="1200" dirty="0" smtClean="0"/>
            <a:t>Definiciones</a:t>
          </a:r>
          <a:endParaRPr lang="es-UY" sz="2400" b="1" kern="1200" dirty="0"/>
        </a:p>
      </dsp:txBody>
      <dsp:txXfrm>
        <a:off x="2884946" y="1588777"/>
        <a:ext cx="2402512" cy="1416473"/>
      </dsp:txXfrm>
    </dsp:sp>
    <dsp:sp modelId="{29D2EA50-9BD4-4947-B89B-2338D3193385}">
      <dsp:nvSpPr>
        <dsp:cNvPr id="0" name=""/>
        <dsp:cNvSpPr/>
      </dsp:nvSpPr>
      <dsp:spPr>
        <a:xfrm rot="16118789">
          <a:off x="3793655" y="1244545"/>
          <a:ext cx="53535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35358" y="0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BAF71C85-4F79-4304-A9AD-3930A6580BA5}">
      <dsp:nvSpPr>
        <dsp:cNvPr id="0" name=""/>
        <dsp:cNvSpPr/>
      </dsp:nvSpPr>
      <dsp:spPr>
        <a:xfrm>
          <a:off x="2800822" y="-21738"/>
          <a:ext cx="2484783" cy="998678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kern="1200" dirty="0" smtClean="0"/>
            <a:t>Catálogos únicos</a:t>
          </a:r>
          <a:endParaRPr lang="es-UY" sz="2400" kern="1200" dirty="0"/>
        </a:p>
      </dsp:txBody>
      <dsp:txXfrm>
        <a:off x="2849573" y="27013"/>
        <a:ext cx="2387281" cy="901176"/>
      </dsp:txXfrm>
    </dsp:sp>
    <dsp:sp modelId="{856C293E-90D8-48C6-BD48-AD3EC25964EC}">
      <dsp:nvSpPr>
        <dsp:cNvPr id="0" name=""/>
        <dsp:cNvSpPr/>
      </dsp:nvSpPr>
      <dsp:spPr>
        <a:xfrm rot="19609552">
          <a:off x="5210311" y="1255414"/>
          <a:ext cx="93838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8385" y="0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02863FCC-917E-46B9-BEAA-D66C31E6CFC2}">
      <dsp:nvSpPr>
        <dsp:cNvPr id="0" name=""/>
        <dsp:cNvSpPr/>
      </dsp:nvSpPr>
      <dsp:spPr>
        <a:xfrm>
          <a:off x="5607197" y="0"/>
          <a:ext cx="2457698" cy="998678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kern="1200" dirty="0" smtClean="0"/>
            <a:t>Estándares Identificación</a:t>
          </a:r>
          <a:endParaRPr lang="es-UY" sz="2400" kern="1200" dirty="0"/>
        </a:p>
      </dsp:txBody>
      <dsp:txXfrm>
        <a:off x="5655948" y="48751"/>
        <a:ext cx="2360196" cy="901176"/>
      </dsp:txXfrm>
    </dsp:sp>
    <dsp:sp modelId="{E2D3EB0B-CBE5-4EC7-AF17-5145322BC79A}">
      <dsp:nvSpPr>
        <dsp:cNvPr id="0" name=""/>
        <dsp:cNvSpPr/>
      </dsp:nvSpPr>
      <dsp:spPr>
        <a:xfrm rot="89264">
          <a:off x="5364005" y="2336471"/>
          <a:ext cx="48286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82866" y="0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DDEA771B-F7E2-46F5-9CA6-C262AABBE207}">
      <dsp:nvSpPr>
        <dsp:cNvPr id="0" name=""/>
        <dsp:cNvSpPr/>
      </dsp:nvSpPr>
      <dsp:spPr>
        <a:xfrm>
          <a:off x="5846790" y="1872204"/>
          <a:ext cx="2218105" cy="998678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i="0" kern="1200" dirty="0" smtClean="0"/>
            <a:t>Modelo de Cabezal de HC</a:t>
          </a:r>
          <a:endParaRPr lang="es-UY" sz="2400" i="0" kern="1200" dirty="0"/>
        </a:p>
      </dsp:txBody>
      <dsp:txXfrm>
        <a:off x="5895541" y="1920955"/>
        <a:ext cx="2120603" cy="901176"/>
      </dsp:txXfrm>
    </dsp:sp>
    <dsp:sp modelId="{26F86E92-5A61-423A-B7F5-3CF4B50237BB}">
      <dsp:nvSpPr>
        <dsp:cNvPr id="0" name=""/>
        <dsp:cNvSpPr/>
      </dsp:nvSpPr>
      <dsp:spPr>
        <a:xfrm rot="2284649">
          <a:off x="5023369" y="3269134"/>
          <a:ext cx="60725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7253" y="0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B2E9255E-AB3A-4F87-BBBD-B114A215FD7B}">
      <dsp:nvSpPr>
        <dsp:cNvPr id="0" name=""/>
        <dsp:cNvSpPr/>
      </dsp:nvSpPr>
      <dsp:spPr>
        <a:xfrm>
          <a:off x="5184573" y="3456388"/>
          <a:ext cx="2405178" cy="1286697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kern="1200" dirty="0" smtClean="0"/>
            <a:t>Modelo de Resumen de HC  o CM</a:t>
          </a:r>
          <a:endParaRPr lang="es-UY" sz="2400" kern="1200" dirty="0"/>
        </a:p>
      </dsp:txBody>
      <dsp:txXfrm>
        <a:off x="5247384" y="3519199"/>
        <a:ext cx="2279556" cy="1161075"/>
      </dsp:txXfrm>
    </dsp:sp>
    <dsp:sp modelId="{39104355-C66E-46E2-B7B4-321EBAFDD497}">
      <dsp:nvSpPr>
        <dsp:cNvPr id="0" name=""/>
        <dsp:cNvSpPr/>
      </dsp:nvSpPr>
      <dsp:spPr>
        <a:xfrm rot="7605518">
          <a:off x="2982672" y="3341136"/>
          <a:ext cx="64720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47202" y="0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D46664A7-F048-413D-8AAF-AFF87275321C}">
      <dsp:nvSpPr>
        <dsp:cNvPr id="0" name=""/>
        <dsp:cNvSpPr/>
      </dsp:nvSpPr>
      <dsp:spPr>
        <a:xfrm>
          <a:off x="1656192" y="3600394"/>
          <a:ext cx="2059285" cy="1142698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kern="1200" dirty="0" smtClean="0"/>
            <a:t>Modelo de  Datos Básicos</a:t>
          </a:r>
          <a:endParaRPr lang="es-UY" sz="2400" kern="1200" dirty="0"/>
        </a:p>
      </dsp:txBody>
      <dsp:txXfrm>
        <a:off x="1711974" y="3656176"/>
        <a:ext cx="1947721" cy="1031134"/>
      </dsp:txXfrm>
    </dsp:sp>
    <dsp:sp modelId="{F353A0B7-3FB5-4DAC-9486-B036FEF8750D}">
      <dsp:nvSpPr>
        <dsp:cNvPr id="0" name=""/>
        <dsp:cNvSpPr/>
      </dsp:nvSpPr>
      <dsp:spPr>
        <a:xfrm rot="10369586">
          <a:off x="2259010" y="2492282"/>
          <a:ext cx="55146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1466" y="0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F795C59B-F10E-468C-90DA-F30CF769DDD2}">
      <dsp:nvSpPr>
        <dsp:cNvPr id="0" name=""/>
        <dsp:cNvSpPr/>
      </dsp:nvSpPr>
      <dsp:spPr>
        <a:xfrm>
          <a:off x="0" y="1944214"/>
          <a:ext cx="2261168" cy="1449592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kern="1200" dirty="0" smtClean="0"/>
            <a:t>Estándares de </a:t>
          </a:r>
          <a:r>
            <a:rPr lang="es-UY" sz="2400" kern="1200" dirty="0" err="1" smtClean="0"/>
            <a:t>Interop</a:t>
          </a:r>
          <a:r>
            <a:rPr lang="es-UY" sz="2400" kern="1200" dirty="0" smtClean="0"/>
            <a:t>. Semántica</a:t>
          </a:r>
          <a:endParaRPr lang="es-UY" sz="2400" kern="1200" dirty="0"/>
        </a:p>
      </dsp:txBody>
      <dsp:txXfrm>
        <a:off x="70763" y="2014977"/>
        <a:ext cx="2119642" cy="1308066"/>
      </dsp:txXfrm>
    </dsp:sp>
    <dsp:sp modelId="{AAC9493E-F4C3-477C-A4A4-EA4D00ACC2AF}">
      <dsp:nvSpPr>
        <dsp:cNvPr id="0" name=""/>
        <dsp:cNvSpPr/>
      </dsp:nvSpPr>
      <dsp:spPr>
        <a:xfrm rot="12374164">
          <a:off x="2107777" y="1503964"/>
          <a:ext cx="73858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38585" y="0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C38DE206-C311-48B4-A7D5-C974CDF8FCD4}">
      <dsp:nvSpPr>
        <dsp:cNvPr id="0" name=""/>
        <dsp:cNvSpPr/>
      </dsp:nvSpPr>
      <dsp:spPr>
        <a:xfrm>
          <a:off x="0" y="13"/>
          <a:ext cx="2145821" cy="1623841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2400" kern="1200" dirty="0" smtClean="0"/>
            <a:t>Piloto de Sistemas y Plataforma</a:t>
          </a:r>
          <a:endParaRPr lang="es-UY" sz="2400" kern="1200" dirty="0"/>
        </a:p>
      </dsp:txBody>
      <dsp:txXfrm>
        <a:off x="79269" y="79282"/>
        <a:ext cx="1987283" cy="14653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18303" cy="488391"/>
          </a:xfrm>
          <a:prstGeom prst="rect">
            <a:avLst/>
          </a:prstGeom>
          <a:noFill/>
          <a:ln>
            <a:noFill/>
          </a:ln>
        </p:spPr>
        <p:txBody>
          <a:bodyPr vert="horz" wrap="none" lIns="81351" tIns="40676" rIns="81351" bIns="40676" anchorCtr="0" compatLnSpc="0"/>
          <a:lstStyle/>
          <a:p>
            <a:pPr hangingPunct="0">
              <a:defRPr sz="1400"/>
            </a:pPr>
            <a:endParaRPr lang="es-UY" sz="1300">
              <a:latin typeface="Arial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3806316" y="0"/>
            <a:ext cx="2918303" cy="488391"/>
          </a:xfrm>
          <a:prstGeom prst="rect">
            <a:avLst/>
          </a:prstGeom>
          <a:noFill/>
          <a:ln>
            <a:noFill/>
          </a:ln>
        </p:spPr>
        <p:txBody>
          <a:bodyPr vert="horz" wrap="none" lIns="81351" tIns="40676" rIns="81351" bIns="40676" anchorCtr="0" compatLnSpc="0"/>
          <a:lstStyle/>
          <a:p>
            <a:pPr algn="r" hangingPunct="0">
              <a:defRPr sz="1400"/>
            </a:pPr>
            <a:endParaRPr lang="es-UY" sz="1300">
              <a:latin typeface="Arial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9285689"/>
            <a:ext cx="2918303" cy="488391"/>
          </a:xfrm>
          <a:prstGeom prst="rect">
            <a:avLst/>
          </a:prstGeom>
          <a:noFill/>
          <a:ln>
            <a:noFill/>
          </a:ln>
        </p:spPr>
        <p:txBody>
          <a:bodyPr vert="horz" wrap="none" lIns="81351" tIns="40676" rIns="81351" bIns="40676" anchor="b" anchorCtr="0" compatLnSpc="0"/>
          <a:lstStyle/>
          <a:p>
            <a:pPr hangingPunct="0">
              <a:defRPr sz="1400"/>
            </a:pPr>
            <a:endParaRPr lang="es-UY" sz="1300">
              <a:latin typeface="Arial" pitchFamily="18"/>
              <a:ea typeface="Droid Sans Fallback" pitchFamily="2"/>
              <a:cs typeface="Lohit Hindi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3806316" y="9285689"/>
            <a:ext cx="2918303" cy="488391"/>
          </a:xfrm>
          <a:prstGeom prst="rect">
            <a:avLst/>
          </a:prstGeom>
          <a:noFill/>
          <a:ln>
            <a:noFill/>
          </a:ln>
        </p:spPr>
        <p:txBody>
          <a:bodyPr vert="horz" wrap="none" lIns="81351" tIns="40676" rIns="81351" bIns="40676" anchor="b" anchorCtr="0" compatLnSpc="0"/>
          <a:lstStyle/>
          <a:p>
            <a:pPr algn="r" hangingPunct="0">
              <a:defRPr sz="1400"/>
            </a:pPr>
            <a:fld id="{008AFE5E-CA73-4270-B163-77CE44F1344C}" type="slidenum">
              <a:pPr algn="r" hangingPunct="0">
                <a:defRPr sz="1400"/>
              </a:pPr>
              <a:t>‹Nº›</a:t>
            </a:fld>
            <a:endParaRPr lang="es-UY" sz="1300">
              <a:latin typeface="Arial" pitchFamily="18"/>
              <a:ea typeface="Droid Sans Fallback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66133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2950"/>
            <a:ext cx="4884737" cy="366553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672494" y="4642680"/>
            <a:ext cx="5379631" cy="439815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s-UY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18303" cy="48839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es-UY" sz="13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s-UY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3806316" y="0"/>
            <a:ext cx="2918303" cy="48839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es-UY" sz="13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s-UY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285689"/>
            <a:ext cx="2918303" cy="48839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es-UY" sz="13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s-UY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06316" y="9285689"/>
            <a:ext cx="2918303" cy="48839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es-UY" sz="13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6B02DCCC-FAAF-4A1B-BB44-34E0F01690C2}" type="slidenum"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11833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s-UY" sz="2000" b="0" i="0" u="none" strike="noStrike" kern="1200">
        <a:ln>
          <a:noFill/>
        </a:ln>
        <a:latin typeface="Arial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9163" y="742950"/>
            <a:ext cx="4884737" cy="366395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2494" y="4642680"/>
            <a:ext cx="5379631" cy="307777"/>
          </a:xfrm>
        </p:spPr>
        <p:txBody>
          <a:bodyPr>
            <a:spAutoFit/>
          </a:bodyPr>
          <a:lstStyle/>
          <a:p>
            <a:pPr rtl="0"/>
            <a:endParaRPr lang="es-UY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9163" y="742950"/>
            <a:ext cx="4884737" cy="366395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2494" y="4642680"/>
            <a:ext cx="5379631" cy="384721"/>
          </a:xfrm>
        </p:spPr>
        <p:txBody>
          <a:bodyPr>
            <a:spAutoFit/>
          </a:bodyPr>
          <a:lstStyle/>
          <a:p>
            <a:endParaRPr lang="es-UY" sz="25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19163" y="742950"/>
            <a:ext cx="4884737" cy="366395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6B02DCCC-FAAF-4A1B-BB44-34E0F01690C2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1481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9163" y="742950"/>
            <a:ext cx="4884737" cy="366395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2494" y="4642680"/>
            <a:ext cx="5379631" cy="384721"/>
          </a:xfrm>
        </p:spPr>
        <p:txBody>
          <a:bodyPr>
            <a:spAutoFit/>
          </a:bodyPr>
          <a:lstStyle/>
          <a:p>
            <a:endParaRPr lang="es-UY" sz="25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19163" y="742950"/>
            <a:ext cx="4884737" cy="366395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72494" y="4642680"/>
            <a:ext cx="5379631" cy="384721"/>
          </a:xfrm>
        </p:spPr>
        <p:txBody>
          <a:bodyPr>
            <a:spAutoFit/>
          </a:bodyPr>
          <a:lstStyle/>
          <a:p>
            <a:endParaRPr lang="es-UY" sz="25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19163" y="742950"/>
            <a:ext cx="4884737" cy="366395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UY" dirty="0" smtClean="0"/>
              <a:t>International </a:t>
            </a:r>
            <a:r>
              <a:rPr lang="es-UY" dirty="0" err="1" smtClean="0"/>
              <a:t>Health</a:t>
            </a:r>
            <a:r>
              <a:rPr lang="es-UY" baseline="0" dirty="0" smtClean="0"/>
              <a:t> </a:t>
            </a:r>
            <a:r>
              <a:rPr lang="es-UY" baseline="0" dirty="0" err="1" smtClean="0"/>
              <a:t>Terminology</a:t>
            </a:r>
            <a:r>
              <a:rPr lang="es-UY" baseline="0" dirty="0" smtClean="0"/>
              <a:t> </a:t>
            </a:r>
            <a:r>
              <a:rPr lang="es-UY" baseline="0" dirty="0" err="1" smtClean="0"/>
              <a:t>Standards</a:t>
            </a:r>
            <a:r>
              <a:rPr lang="es-UY" baseline="0" dirty="0" smtClean="0"/>
              <a:t> </a:t>
            </a:r>
            <a:r>
              <a:rPr lang="es-UY" baseline="0" dirty="0" err="1" smtClean="0"/>
              <a:t>Development</a:t>
            </a:r>
            <a:r>
              <a:rPr lang="es-UY" baseline="0" dirty="0" smtClean="0"/>
              <a:t> </a:t>
            </a:r>
            <a:r>
              <a:rPr lang="es-UY" baseline="0" dirty="0" err="1" smtClean="0"/>
              <a:t>Organization</a:t>
            </a:r>
            <a:r>
              <a:rPr lang="es-UY" baseline="0" dirty="0" smtClean="0"/>
              <a:t> –</a:t>
            </a:r>
          </a:p>
          <a:p>
            <a:r>
              <a:rPr lang="es-UY" baseline="0" dirty="0" smtClean="0"/>
              <a:t>- </a:t>
            </a:r>
            <a:r>
              <a:rPr lang="es-UY" baseline="0" dirty="0" err="1" smtClean="0"/>
              <a:t>Snomed</a:t>
            </a:r>
            <a:r>
              <a:rPr lang="es-UY" baseline="0" dirty="0" smtClean="0"/>
              <a:t> CT (</a:t>
            </a:r>
            <a:r>
              <a:rPr lang="es-UY" baseline="0" dirty="0" err="1" smtClean="0"/>
              <a:t>Systematized</a:t>
            </a:r>
            <a:r>
              <a:rPr lang="es-UY" baseline="0" dirty="0" smtClean="0"/>
              <a:t> </a:t>
            </a:r>
            <a:r>
              <a:rPr lang="es-UY" baseline="0" dirty="0" err="1" smtClean="0"/>
              <a:t>Nomenclature</a:t>
            </a:r>
            <a:r>
              <a:rPr lang="es-UY" baseline="0" dirty="0" smtClean="0"/>
              <a:t> of </a:t>
            </a:r>
            <a:r>
              <a:rPr lang="es-UY" baseline="0" dirty="0" err="1" smtClean="0"/>
              <a:t>Pathology</a:t>
            </a:r>
            <a:r>
              <a:rPr lang="es-UY" baseline="0" dirty="0" smtClean="0"/>
              <a:t> SNOP) </a:t>
            </a:r>
            <a:r>
              <a:rPr lang="es-UY" baseline="0" dirty="0" err="1" smtClean="0"/>
              <a:t>idem</a:t>
            </a:r>
            <a:r>
              <a:rPr lang="es-UY" baseline="0" dirty="0" smtClean="0"/>
              <a:t> Medicine </a:t>
            </a:r>
            <a:r>
              <a:rPr lang="es-UY" baseline="0" dirty="0" err="1" smtClean="0"/>
              <a:t>Clinical</a:t>
            </a:r>
            <a:r>
              <a:rPr lang="es-UY" baseline="0" dirty="0" smtClean="0"/>
              <a:t> </a:t>
            </a:r>
            <a:r>
              <a:rPr lang="es-UY" baseline="0" dirty="0" err="1" smtClean="0"/>
              <a:t>Terminology</a:t>
            </a:r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6B02DCCC-FAAF-4A1B-BB44-34E0F01690C2}" type="slidenum">
              <a:rPr lang="es-UY" smtClean="0"/>
              <a:t>26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626541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19163" y="742950"/>
            <a:ext cx="4884737" cy="366395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6B02DCCC-FAAF-4A1B-BB44-34E0F01690C2}" type="slidenum">
              <a:rPr lang="es-UY" smtClean="0"/>
              <a:t>27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626541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F566CFA-A00E-4177-9C58-A2DCDFAC2B3D}" type="slidenum"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501006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ABE92F6-E0FA-4E0C-B686-D884F03DB09E}" type="slidenum"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4187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63325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3259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1908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5751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00121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58286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49657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9323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47323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6100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DF05C37-6AF0-4FA9-8288-D14912A7D729}" type="slidenum"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02825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10438" y="303213"/>
            <a:ext cx="2266950" cy="64500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4825" y="303213"/>
            <a:ext cx="6653213" cy="64500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0924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59093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86573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1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3714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4920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4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4964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13264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6" y="303214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2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7" indent="0">
              <a:buNone/>
              <a:defRPr sz="1700" b="1"/>
            </a:lvl4pPr>
            <a:lvl5pPr marL="1828610" indent="0">
              <a:buNone/>
              <a:defRPr sz="1700" b="1"/>
            </a:lvl5pPr>
            <a:lvl6pPr marL="2285763" indent="0">
              <a:buNone/>
              <a:defRPr sz="1700" b="1"/>
            </a:lvl6pPr>
            <a:lvl7pPr marL="2742916" indent="0">
              <a:buNone/>
              <a:defRPr sz="1700" b="1"/>
            </a:lvl7pPr>
            <a:lvl8pPr marL="3200068" indent="0">
              <a:buNone/>
              <a:defRPr sz="1700" b="1"/>
            </a:lvl8pPr>
            <a:lvl9pPr marL="3657221" indent="0">
              <a:buNone/>
              <a:defRPr sz="1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6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2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7" indent="0">
              <a:buNone/>
              <a:defRPr sz="1700" b="1"/>
            </a:lvl4pPr>
            <a:lvl5pPr marL="1828610" indent="0">
              <a:buNone/>
              <a:defRPr sz="1700" b="1"/>
            </a:lvl5pPr>
            <a:lvl6pPr marL="2285763" indent="0">
              <a:buNone/>
              <a:defRPr sz="1700" b="1"/>
            </a:lvl6pPr>
            <a:lvl7pPr marL="2742916" indent="0">
              <a:buNone/>
              <a:defRPr sz="1700" b="1"/>
            </a:lvl7pPr>
            <a:lvl8pPr marL="3200068" indent="0">
              <a:buNone/>
              <a:defRPr sz="1700" b="1"/>
            </a:lvl8pPr>
            <a:lvl9pPr marL="3657221" indent="0">
              <a:buNone/>
              <a:defRPr sz="1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6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0286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8746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11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4" y="301626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1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152" indent="0">
              <a:buNone/>
              <a:defRPr sz="1200"/>
            </a:lvl2pPr>
            <a:lvl3pPr marL="914305" indent="0">
              <a:buNone/>
              <a:defRPr sz="1000"/>
            </a:lvl3pPr>
            <a:lvl4pPr marL="1371457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6" indent="0">
              <a:buNone/>
              <a:defRPr sz="900"/>
            </a:lvl7pPr>
            <a:lvl8pPr marL="3200068" indent="0">
              <a:buNone/>
              <a:defRPr sz="900"/>
            </a:lvl8pPr>
            <a:lvl9pPr marL="3657221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2311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AC2EEE2-C638-4060-AF3A-0C47B05A962F}" type="slidenum"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370024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9" y="5291139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9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152" indent="0">
              <a:buNone/>
              <a:defRPr sz="2800"/>
            </a:lvl2pPr>
            <a:lvl3pPr marL="914305" indent="0">
              <a:buNone/>
              <a:defRPr sz="2400"/>
            </a:lvl3pPr>
            <a:lvl4pPr marL="1371457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6" indent="0">
              <a:buNone/>
              <a:defRPr sz="2000"/>
            </a:lvl7pPr>
            <a:lvl8pPr marL="3200068" indent="0">
              <a:buNone/>
              <a:defRPr sz="2000"/>
            </a:lvl8pPr>
            <a:lvl9pPr marL="3657221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U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9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152" indent="0">
              <a:buNone/>
              <a:defRPr sz="1200"/>
            </a:lvl2pPr>
            <a:lvl3pPr marL="914305" indent="0">
              <a:buNone/>
              <a:defRPr sz="1000"/>
            </a:lvl3pPr>
            <a:lvl4pPr marL="1371457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6" indent="0">
              <a:buNone/>
              <a:defRPr sz="900"/>
            </a:lvl7pPr>
            <a:lvl8pPr marL="3200068" indent="0">
              <a:buNone/>
              <a:defRPr sz="900"/>
            </a:lvl8pPr>
            <a:lvl9pPr marL="3657221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9836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781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308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86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45720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63325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3259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1908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5751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00121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58286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49657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432A1CA-CA5A-48E1-BB5C-3F80D4D23417}" type="slidenum"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0791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9323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47323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6100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10438" y="303213"/>
            <a:ext cx="2266950" cy="64500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4825" y="303213"/>
            <a:ext cx="6653213" cy="64500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0924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63325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3259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1908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5751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00121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58286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92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768475"/>
            <a:ext cx="43592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57EE8CC-AE74-4F3F-841A-F2D8AC119374}" type="slidenum"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59106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49657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9323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47323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6100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10438" y="303213"/>
            <a:ext cx="2266950" cy="64500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4825" y="303213"/>
            <a:ext cx="6653213" cy="64500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0924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59093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86573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1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3714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4920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4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4964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13264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6" y="303214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2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7" indent="0">
              <a:buNone/>
              <a:defRPr sz="1700" b="1"/>
            </a:lvl4pPr>
            <a:lvl5pPr marL="1828610" indent="0">
              <a:buNone/>
              <a:defRPr sz="1700" b="1"/>
            </a:lvl5pPr>
            <a:lvl6pPr marL="2285763" indent="0">
              <a:buNone/>
              <a:defRPr sz="1700" b="1"/>
            </a:lvl6pPr>
            <a:lvl7pPr marL="2742916" indent="0">
              <a:buNone/>
              <a:defRPr sz="1700" b="1"/>
            </a:lvl7pPr>
            <a:lvl8pPr marL="3200068" indent="0">
              <a:buNone/>
              <a:defRPr sz="1700" b="1"/>
            </a:lvl8pPr>
            <a:lvl9pPr marL="3657221" indent="0">
              <a:buNone/>
              <a:defRPr sz="1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6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2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7" indent="0">
              <a:buNone/>
              <a:defRPr sz="1700" b="1"/>
            </a:lvl4pPr>
            <a:lvl5pPr marL="1828610" indent="0">
              <a:buNone/>
              <a:defRPr sz="1700" b="1"/>
            </a:lvl5pPr>
            <a:lvl6pPr marL="2285763" indent="0">
              <a:buNone/>
              <a:defRPr sz="1700" b="1"/>
            </a:lvl6pPr>
            <a:lvl7pPr marL="2742916" indent="0">
              <a:buNone/>
              <a:defRPr sz="1700" b="1"/>
            </a:lvl7pPr>
            <a:lvl8pPr marL="3200068" indent="0">
              <a:buNone/>
              <a:defRPr sz="1700" b="1"/>
            </a:lvl8pPr>
            <a:lvl9pPr marL="3657221" indent="0">
              <a:buNone/>
              <a:defRPr sz="1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6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0286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A76D47-C54E-428B-870A-DF9748076F5F}" type="slidenum"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2067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8746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11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4" y="301626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1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152" indent="0">
              <a:buNone/>
              <a:defRPr sz="1200"/>
            </a:lvl2pPr>
            <a:lvl3pPr marL="914305" indent="0">
              <a:buNone/>
              <a:defRPr sz="1000"/>
            </a:lvl3pPr>
            <a:lvl4pPr marL="1371457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6" indent="0">
              <a:buNone/>
              <a:defRPr sz="900"/>
            </a:lvl7pPr>
            <a:lvl8pPr marL="3200068" indent="0">
              <a:buNone/>
              <a:defRPr sz="900"/>
            </a:lvl8pPr>
            <a:lvl9pPr marL="3657221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2311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9" y="5291139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9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152" indent="0">
              <a:buNone/>
              <a:defRPr sz="2800"/>
            </a:lvl2pPr>
            <a:lvl3pPr marL="914305" indent="0">
              <a:buNone/>
              <a:defRPr sz="2400"/>
            </a:lvl3pPr>
            <a:lvl4pPr marL="1371457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6" indent="0">
              <a:buNone/>
              <a:defRPr sz="2000"/>
            </a:lvl7pPr>
            <a:lvl8pPr marL="3200068" indent="0">
              <a:buNone/>
              <a:defRPr sz="2000"/>
            </a:lvl8pPr>
            <a:lvl9pPr marL="3657221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U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9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152" indent="0">
              <a:buNone/>
              <a:defRPr sz="1200"/>
            </a:lvl2pPr>
            <a:lvl3pPr marL="914305" indent="0">
              <a:buNone/>
              <a:defRPr sz="1000"/>
            </a:lvl3pPr>
            <a:lvl4pPr marL="1371457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6" indent="0">
              <a:buNone/>
              <a:defRPr sz="900"/>
            </a:lvl7pPr>
            <a:lvl8pPr marL="3200068" indent="0">
              <a:buNone/>
              <a:defRPr sz="900"/>
            </a:lvl8pPr>
            <a:lvl9pPr marL="3657221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9836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781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308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86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45720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63325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3259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1908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5751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3A34281-6E3E-4736-8F2B-B8B1CDB28188}" type="slidenum"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88016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00121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58286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49657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9323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47323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6100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10438" y="303213"/>
            <a:ext cx="2266950" cy="64500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4825" y="303213"/>
            <a:ext cx="6653213" cy="64500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0924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59093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86573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1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3714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4920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D34A965-F408-4AE0-A614-D32F9950216C}" type="slidenum"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993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4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4964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13264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6" y="303214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2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7" indent="0">
              <a:buNone/>
              <a:defRPr sz="1700" b="1"/>
            </a:lvl4pPr>
            <a:lvl5pPr marL="1828610" indent="0">
              <a:buNone/>
              <a:defRPr sz="1700" b="1"/>
            </a:lvl5pPr>
            <a:lvl6pPr marL="2285763" indent="0">
              <a:buNone/>
              <a:defRPr sz="1700" b="1"/>
            </a:lvl6pPr>
            <a:lvl7pPr marL="2742916" indent="0">
              <a:buNone/>
              <a:defRPr sz="1700" b="1"/>
            </a:lvl7pPr>
            <a:lvl8pPr marL="3200068" indent="0">
              <a:buNone/>
              <a:defRPr sz="1700" b="1"/>
            </a:lvl8pPr>
            <a:lvl9pPr marL="3657221" indent="0">
              <a:buNone/>
              <a:defRPr sz="1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6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2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7" indent="0">
              <a:buNone/>
              <a:defRPr sz="1700" b="1"/>
            </a:lvl4pPr>
            <a:lvl5pPr marL="1828610" indent="0">
              <a:buNone/>
              <a:defRPr sz="1700" b="1"/>
            </a:lvl5pPr>
            <a:lvl6pPr marL="2285763" indent="0">
              <a:buNone/>
              <a:defRPr sz="1700" b="1"/>
            </a:lvl6pPr>
            <a:lvl7pPr marL="2742916" indent="0">
              <a:buNone/>
              <a:defRPr sz="1700" b="1"/>
            </a:lvl7pPr>
            <a:lvl8pPr marL="3200068" indent="0">
              <a:buNone/>
              <a:defRPr sz="1700" b="1"/>
            </a:lvl8pPr>
            <a:lvl9pPr marL="3657221" indent="0">
              <a:buNone/>
              <a:defRPr sz="1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6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0286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8746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11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4" y="301626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1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152" indent="0">
              <a:buNone/>
              <a:defRPr sz="1200"/>
            </a:lvl2pPr>
            <a:lvl3pPr marL="914305" indent="0">
              <a:buNone/>
              <a:defRPr sz="1000"/>
            </a:lvl3pPr>
            <a:lvl4pPr marL="1371457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6" indent="0">
              <a:buNone/>
              <a:defRPr sz="900"/>
            </a:lvl7pPr>
            <a:lvl8pPr marL="3200068" indent="0">
              <a:buNone/>
              <a:defRPr sz="900"/>
            </a:lvl8pPr>
            <a:lvl9pPr marL="3657221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2311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9" y="5291139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9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152" indent="0">
              <a:buNone/>
              <a:defRPr sz="2800"/>
            </a:lvl2pPr>
            <a:lvl3pPr marL="914305" indent="0">
              <a:buNone/>
              <a:defRPr sz="2400"/>
            </a:lvl3pPr>
            <a:lvl4pPr marL="1371457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6" indent="0">
              <a:buNone/>
              <a:defRPr sz="2000"/>
            </a:lvl7pPr>
            <a:lvl8pPr marL="3200068" indent="0">
              <a:buNone/>
              <a:defRPr sz="2000"/>
            </a:lvl8pPr>
            <a:lvl9pPr marL="3657221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U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9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152" indent="0">
              <a:buNone/>
              <a:defRPr sz="1200"/>
            </a:lvl2pPr>
            <a:lvl3pPr marL="914305" indent="0">
              <a:buNone/>
              <a:defRPr sz="1000"/>
            </a:lvl3pPr>
            <a:lvl4pPr marL="1371457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6" indent="0">
              <a:buNone/>
              <a:defRPr sz="900"/>
            </a:lvl7pPr>
            <a:lvl8pPr marL="3200068" indent="0">
              <a:buNone/>
              <a:defRPr sz="900"/>
            </a:lvl8pPr>
            <a:lvl9pPr marL="3657221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9836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781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308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86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45720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63325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3259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182252F-F619-42B5-BB88-7923B9136824}" type="slidenum"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53793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1908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5751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00121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58286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49657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9323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47323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6100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10438" y="303213"/>
            <a:ext cx="2266950" cy="64500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4825" y="303213"/>
            <a:ext cx="6653213" cy="64500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0924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59093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34D4FB7-B1B9-42A5-8C6E-E407A2EF3722}" type="slidenum"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97620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86573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1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37145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4920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4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4964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13264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6" y="303214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2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7" indent="0">
              <a:buNone/>
              <a:defRPr sz="1700" b="1"/>
            </a:lvl4pPr>
            <a:lvl5pPr marL="1828610" indent="0">
              <a:buNone/>
              <a:defRPr sz="1700" b="1"/>
            </a:lvl5pPr>
            <a:lvl6pPr marL="2285763" indent="0">
              <a:buNone/>
              <a:defRPr sz="1700" b="1"/>
            </a:lvl6pPr>
            <a:lvl7pPr marL="2742916" indent="0">
              <a:buNone/>
              <a:defRPr sz="1700" b="1"/>
            </a:lvl7pPr>
            <a:lvl8pPr marL="3200068" indent="0">
              <a:buNone/>
              <a:defRPr sz="1700" b="1"/>
            </a:lvl8pPr>
            <a:lvl9pPr marL="3657221" indent="0">
              <a:buNone/>
              <a:defRPr sz="1700" b="1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6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2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7" indent="0">
              <a:buNone/>
              <a:defRPr sz="1700" b="1"/>
            </a:lvl4pPr>
            <a:lvl5pPr marL="1828610" indent="0">
              <a:buNone/>
              <a:defRPr sz="1700" b="1"/>
            </a:lvl5pPr>
            <a:lvl6pPr marL="2285763" indent="0">
              <a:buNone/>
              <a:defRPr sz="1700" b="1"/>
            </a:lvl6pPr>
            <a:lvl7pPr marL="2742916" indent="0">
              <a:buNone/>
              <a:defRPr sz="1700" b="1"/>
            </a:lvl7pPr>
            <a:lvl8pPr marL="3200068" indent="0">
              <a:buNone/>
              <a:defRPr sz="1700" b="1"/>
            </a:lvl8pPr>
            <a:lvl9pPr marL="3657221" indent="0">
              <a:buNone/>
              <a:defRPr sz="1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6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0286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8746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11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4" y="301626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1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152" indent="0">
              <a:buNone/>
              <a:defRPr sz="1200"/>
            </a:lvl2pPr>
            <a:lvl3pPr marL="914305" indent="0">
              <a:buNone/>
              <a:defRPr sz="1000"/>
            </a:lvl3pPr>
            <a:lvl4pPr marL="1371457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6" indent="0">
              <a:buNone/>
              <a:defRPr sz="900"/>
            </a:lvl7pPr>
            <a:lvl8pPr marL="3200068" indent="0">
              <a:buNone/>
              <a:defRPr sz="900"/>
            </a:lvl8pPr>
            <a:lvl9pPr marL="3657221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2311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9" y="5291139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9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152" indent="0">
              <a:buNone/>
              <a:defRPr sz="2800"/>
            </a:lvl2pPr>
            <a:lvl3pPr marL="914305" indent="0">
              <a:buNone/>
              <a:defRPr sz="2400"/>
            </a:lvl3pPr>
            <a:lvl4pPr marL="1371457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6" indent="0">
              <a:buNone/>
              <a:defRPr sz="2000"/>
            </a:lvl7pPr>
            <a:lvl8pPr marL="3200068" indent="0">
              <a:buNone/>
              <a:defRPr sz="2000"/>
            </a:lvl8pPr>
            <a:lvl9pPr marL="3657221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U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9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152" indent="0">
              <a:buNone/>
              <a:defRPr sz="1200"/>
            </a:lvl2pPr>
            <a:lvl3pPr marL="914305" indent="0">
              <a:buNone/>
              <a:defRPr sz="1000"/>
            </a:lvl3pPr>
            <a:lvl4pPr marL="1371457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6" indent="0">
              <a:buNone/>
              <a:defRPr sz="900"/>
            </a:lvl7pPr>
            <a:lvl8pPr marL="3200068" indent="0">
              <a:buNone/>
              <a:defRPr sz="900"/>
            </a:lvl8pPr>
            <a:lvl9pPr marL="3657221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9836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781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308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86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45720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jp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jp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s-UY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8870040" cy="438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s-UY" sz="32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s-UY" sz="32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s-UY" sz="28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s-UY" sz="24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s-UY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es-UY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s-UY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es-UY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s-UY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es-UY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A4AE310D-26D1-4A24-93F3-92E1DF606837}" type="slidenum">
              <a:t>‹Nº›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hangingPunct="0">
        <a:tabLst/>
        <a:defRPr lang="es-UY" sz="4400" b="0" i="0" u="none" strike="noStrike" kern="1200">
          <a:ln>
            <a:noFill/>
          </a:ln>
          <a:latin typeface="Arial" pitchFamily="18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es-UY" sz="3200" b="0" i="0" u="none" strike="noStrike" kern="1200">
          <a:ln>
            <a:noFill/>
          </a:ln>
          <a:latin typeface="Arial" pitchFamily="18"/>
        </a:defRPr>
      </a:lvl1pPr>
    </p:bodyStyle>
    <p:otherStyle/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04825" y="7007225"/>
            <a:ext cx="2351088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224713" y="7007225"/>
            <a:ext cx="2352675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34916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s-UY" dirty="0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s-UY" sz="32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s-UY" sz="32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s-UY" sz="28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s-UY" sz="24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 dirty="0"/>
          </a:p>
        </p:txBody>
      </p:sp>
      <p:grpSp>
        <p:nvGrpSpPr>
          <p:cNvPr id="13" name="12 Grupo"/>
          <p:cNvGrpSpPr/>
          <p:nvPr/>
        </p:nvGrpSpPr>
        <p:grpSpPr>
          <a:xfrm>
            <a:off x="503808" y="6425727"/>
            <a:ext cx="8784976" cy="936104"/>
            <a:chOff x="431800" y="6372125"/>
            <a:chExt cx="8784976" cy="936104"/>
          </a:xfrm>
        </p:grpSpPr>
        <p:sp>
          <p:nvSpPr>
            <p:cNvPr id="12" name="11 Rectángulo redondeado"/>
            <p:cNvSpPr/>
            <p:nvPr userDrawn="1"/>
          </p:nvSpPr>
          <p:spPr>
            <a:xfrm>
              <a:off x="431800" y="6372125"/>
              <a:ext cx="8784976" cy="936104"/>
            </a:xfrm>
            <a:prstGeom prst="round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grpSp>
          <p:nvGrpSpPr>
            <p:cNvPr id="10" name="9 Grupo"/>
            <p:cNvGrpSpPr/>
            <p:nvPr userDrawn="1"/>
          </p:nvGrpSpPr>
          <p:grpSpPr>
            <a:xfrm>
              <a:off x="588567" y="6548898"/>
              <a:ext cx="8447424" cy="637974"/>
              <a:chOff x="588567" y="6548898"/>
              <a:chExt cx="8447424" cy="637974"/>
            </a:xfrm>
          </p:grpSpPr>
          <p:sp>
            <p:nvSpPr>
              <p:cNvPr id="3" name="CustomShape 1"/>
              <p:cNvSpPr/>
              <p:nvPr/>
            </p:nvSpPr>
            <p:spPr>
              <a:xfrm>
                <a:off x="3441654" y="6551001"/>
                <a:ext cx="2894399" cy="635871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89991" tIns="44996" rIns="89991" bIns="44996" anchor="t" anchorCtr="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s-UY" sz="3600" b="1" i="0" u="none" strike="noStrike" kern="1200" dirty="0" smtClean="0">
                    <a:ln>
                      <a:noFill/>
                    </a:ln>
                    <a:solidFill>
                      <a:srgbClr val="0070C0"/>
                    </a:solidFill>
                    <a:latin typeface="+mn-lt"/>
                    <a:ea typeface="Droid Sans Fallback" pitchFamily="2"/>
                    <a:cs typeface="Lohit Hindi" pitchFamily="2"/>
                  </a:rPr>
                  <a:t>Salud.uy</a:t>
                </a:r>
                <a:endParaRPr lang="es-UY" sz="3600" b="1" i="0" u="none" strike="noStrike" kern="1200" dirty="0">
                  <a:ln>
                    <a:noFill/>
                  </a:ln>
                  <a:solidFill>
                    <a:srgbClr val="0070C0"/>
                  </a:solidFill>
                  <a:latin typeface="+mn-lt"/>
                  <a:ea typeface="Droid Sans Fallback" pitchFamily="2"/>
                  <a:cs typeface="Lohit Hindi" pitchFamily="2"/>
                </a:endParaRPr>
              </a:p>
            </p:txBody>
          </p:sp>
          <p:pic>
            <p:nvPicPr>
              <p:cNvPr id="6" name="Picture 2"/>
              <p:cNvPicPr>
                <a:picLocks noChangeAspect="1"/>
              </p:cNvPicPr>
              <p:nvPr userDrawn="1"/>
            </p:nvPicPr>
            <p:blipFill>
              <a:blip r:embed="rId13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588567" y="6548898"/>
                <a:ext cx="958349" cy="54929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" name="Picture 3"/>
              <p:cNvPicPr>
                <a:picLocks noChangeAspect="1"/>
              </p:cNvPicPr>
              <p:nvPr userDrawn="1"/>
            </p:nvPicPr>
            <p:blipFill>
              <a:blip r:embed="rId14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6577165" y="6588149"/>
                <a:ext cx="917535" cy="54622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" name="Picture 4"/>
              <p:cNvPicPr>
                <a:picLocks noChangeAspect="1"/>
              </p:cNvPicPr>
              <p:nvPr userDrawn="1"/>
            </p:nvPicPr>
            <p:blipFill>
              <a:blip r:embed="rId15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7992640" y="6754500"/>
                <a:ext cx="1043351" cy="34369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" name="Picture 5"/>
              <p:cNvPicPr>
                <a:picLocks noChangeAspect="1"/>
              </p:cNvPicPr>
              <p:nvPr userDrawn="1"/>
            </p:nvPicPr>
            <p:blipFill>
              <a:blip r:embed="rId16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1963930" y="6584634"/>
                <a:ext cx="1092143" cy="53778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hangingPunct="1">
        <a:tabLst/>
        <a:defRPr lang="es-UY" sz="4400" b="0" i="0" u="none" strike="noStrike" kern="1200" spc="0">
          <a:ln>
            <a:noFill/>
          </a:ln>
          <a:latin typeface="Arial" pitchFamily="18"/>
        </a:defRPr>
      </a:lvl1pPr>
    </p:titleStyle>
    <p:bodyStyle>
      <a:lvl1pPr marL="0" marR="0" indent="0" rtl="0" eaLnBrk="1" hangingPunct="1">
        <a:spcBef>
          <a:spcPts val="0"/>
        </a:spcBef>
        <a:spcAft>
          <a:spcPts val="1416"/>
        </a:spcAft>
        <a:tabLst/>
        <a:defRPr lang="es-UY" sz="3200" b="0" i="0" u="none" strike="noStrike" kern="1200" spc="0">
          <a:ln>
            <a:noFill/>
          </a:ln>
          <a:latin typeface="Arial" pitchFamily="18"/>
        </a:defRPr>
      </a:lvl1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04825" y="7007225"/>
            <a:ext cx="2351088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224713" y="7007225"/>
            <a:ext cx="2352675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34916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04825" y="7007225"/>
            <a:ext cx="2351088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224713" y="7007225"/>
            <a:ext cx="2352675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34916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s-UY" dirty="0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s-UY" sz="32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s-UY" sz="32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s-UY" sz="28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s-UY" sz="24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431800" y="6481609"/>
            <a:ext cx="8964231" cy="970636"/>
          </a:xfrm>
          <a:prstGeom prst="roundRect">
            <a:avLst/>
          </a:prstGeom>
          <a:noFill/>
          <a:ln w="6350">
            <a:solidFill>
              <a:schemeClr val="accent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  <p:grpSp>
        <p:nvGrpSpPr>
          <p:cNvPr id="10" name="9 Grupo"/>
          <p:cNvGrpSpPr/>
          <p:nvPr/>
        </p:nvGrpSpPr>
        <p:grpSpPr>
          <a:xfrm>
            <a:off x="917934" y="6630116"/>
            <a:ext cx="8334081" cy="639780"/>
            <a:chOff x="588567" y="6494594"/>
            <a:chExt cx="8334081" cy="639780"/>
          </a:xfrm>
        </p:grpSpPr>
        <p:sp>
          <p:nvSpPr>
            <p:cNvPr id="3" name="CustomShape 1"/>
            <p:cNvSpPr/>
            <p:nvPr/>
          </p:nvSpPr>
          <p:spPr>
            <a:xfrm>
              <a:off x="3270785" y="6494594"/>
              <a:ext cx="2894399" cy="635871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89991" tIns="44996" rIns="89991" bIns="44996" anchor="t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s-UY" sz="3600" b="1" i="0" u="none" strike="noStrike" kern="1200" dirty="0" smtClean="0">
                  <a:ln>
                    <a:noFill/>
                  </a:ln>
                  <a:solidFill>
                    <a:srgbClr val="0070C0"/>
                  </a:solidFill>
                  <a:latin typeface="+mn-lt"/>
                  <a:ea typeface="Droid Sans Fallback" pitchFamily="2"/>
                  <a:cs typeface="Lohit Hindi" pitchFamily="2"/>
                </a:rPr>
                <a:t>Salud.uy</a:t>
              </a:r>
              <a:endParaRPr lang="es-UY" sz="3600" b="1" i="0" u="none" strike="noStrike" kern="1200" dirty="0">
                <a:ln>
                  <a:noFill/>
                </a:ln>
                <a:solidFill>
                  <a:srgbClr val="0070C0"/>
                </a:solidFill>
                <a:latin typeface="+mn-lt"/>
                <a:ea typeface="Droid Sans Fallback" pitchFamily="2"/>
                <a:cs typeface="Lohit Hindi" pitchFamily="2"/>
              </a:endParaRPr>
            </a:p>
          </p:txBody>
        </p:sp>
        <p:pic>
          <p:nvPicPr>
            <p:cNvPr id="6" name="Picture 2"/>
            <p:cNvPicPr>
              <a:picLocks noChangeAspect="1"/>
            </p:cNvPicPr>
            <p:nvPr userDrawn="1"/>
          </p:nvPicPr>
          <p:blipFill>
            <a:blip r:embed="rId13">
              <a:lum/>
              <a:alphaModFix/>
            </a:blip>
            <a:srcRect/>
            <a:stretch>
              <a:fillRect/>
            </a:stretch>
          </p:blipFill>
          <p:spPr>
            <a:xfrm>
              <a:off x="588567" y="6548898"/>
              <a:ext cx="958349" cy="5492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3"/>
            <p:cNvPicPr>
              <a:picLocks noChangeAspect="1"/>
            </p:cNvPicPr>
            <p:nvPr userDrawn="1"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6577165" y="6588149"/>
              <a:ext cx="917535" cy="5462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4"/>
            <p:cNvPicPr>
              <a:picLocks noChangeAspect="1"/>
            </p:cNvPicPr>
            <p:nvPr userDrawn="1"/>
          </p:nvPicPr>
          <p:blipFill>
            <a:blip r:embed="rId15">
              <a:lum/>
              <a:alphaModFix/>
            </a:blip>
            <a:srcRect/>
            <a:stretch>
              <a:fillRect/>
            </a:stretch>
          </p:blipFill>
          <p:spPr>
            <a:xfrm>
              <a:off x="7879297" y="6754500"/>
              <a:ext cx="1043351" cy="34369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4" b="4020"/>
          <a:stretch/>
        </p:blipFill>
        <p:spPr>
          <a:xfrm>
            <a:off x="2159992" y="6552000"/>
            <a:ext cx="1318070" cy="864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hangingPunct="1">
        <a:tabLst/>
        <a:defRPr lang="es-UY" sz="4400" b="0" i="0" u="none" strike="noStrike" kern="1200" spc="0">
          <a:ln>
            <a:noFill/>
          </a:ln>
          <a:latin typeface="Arial" pitchFamily="18"/>
        </a:defRPr>
      </a:lvl1pPr>
    </p:titleStyle>
    <p:bodyStyle>
      <a:lvl1pPr marL="0" marR="0" indent="0" rtl="0" eaLnBrk="1" hangingPunct="1">
        <a:spcBef>
          <a:spcPts val="0"/>
        </a:spcBef>
        <a:spcAft>
          <a:spcPts val="1416"/>
        </a:spcAft>
        <a:tabLst/>
        <a:defRPr lang="es-UY" sz="3200" b="0" i="0" u="none" strike="noStrike" kern="1200" spc="0">
          <a:ln>
            <a:noFill/>
          </a:ln>
          <a:latin typeface="Arial" pitchFamily="18"/>
        </a:defRPr>
      </a:lvl1pPr>
    </p:bodyStyle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04825" y="7007225"/>
            <a:ext cx="2351088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224713" y="7007225"/>
            <a:ext cx="2352675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34916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s-UY" dirty="0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s-UY" sz="32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s-UY" sz="32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s-UY" sz="28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s-UY" sz="24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 dirty="0"/>
          </a:p>
        </p:txBody>
      </p:sp>
      <p:grpSp>
        <p:nvGrpSpPr>
          <p:cNvPr id="11" name="10 Grupo"/>
          <p:cNvGrpSpPr/>
          <p:nvPr/>
        </p:nvGrpSpPr>
        <p:grpSpPr>
          <a:xfrm>
            <a:off x="540577" y="6481609"/>
            <a:ext cx="8964231" cy="970636"/>
            <a:chOff x="540577" y="6481609"/>
            <a:chExt cx="8964231" cy="970636"/>
          </a:xfrm>
        </p:grpSpPr>
        <p:sp>
          <p:nvSpPr>
            <p:cNvPr id="12" name="11 Rectángulo redondeado"/>
            <p:cNvSpPr/>
            <p:nvPr userDrawn="1"/>
          </p:nvSpPr>
          <p:spPr>
            <a:xfrm>
              <a:off x="540577" y="6481609"/>
              <a:ext cx="8964231" cy="970636"/>
            </a:xfrm>
            <a:prstGeom prst="roundRect">
              <a:avLst/>
            </a:prstGeom>
            <a:noFill/>
            <a:ln w="19050">
              <a:solidFill>
                <a:schemeClr val="accent1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UY" dirty="0"/>
            </a:p>
          </p:txBody>
        </p:sp>
        <p:grpSp>
          <p:nvGrpSpPr>
            <p:cNvPr id="10" name="9 Grupo"/>
            <p:cNvGrpSpPr/>
            <p:nvPr userDrawn="1"/>
          </p:nvGrpSpPr>
          <p:grpSpPr>
            <a:xfrm>
              <a:off x="917934" y="6630116"/>
              <a:ext cx="8334081" cy="639780"/>
              <a:chOff x="588567" y="6494594"/>
              <a:chExt cx="8334081" cy="639780"/>
            </a:xfrm>
          </p:grpSpPr>
          <p:sp>
            <p:nvSpPr>
              <p:cNvPr id="3" name="CustomShape 1"/>
              <p:cNvSpPr/>
              <p:nvPr/>
            </p:nvSpPr>
            <p:spPr>
              <a:xfrm>
                <a:off x="3270785" y="6494594"/>
                <a:ext cx="2894399" cy="635871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89991" tIns="44996" rIns="89991" bIns="44996" anchor="t" anchorCtr="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s-UY" sz="3600" b="1" i="0" u="none" strike="noStrike" kern="1200" dirty="0" smtClean="0">
                    <a:ln>
                      <a:noFill/>
                    </a:ln>
                    <a:solidFill>
                      <a:srgbClr val="0070C0"/>
                    </a:solidFill>
                    <a:latin typeface="+mn-lt"/>
                    <a:ea typeface="Droid Sans Fallback" pitchFamily="2"/>
                    <a:cs typeface="Lohit Hindi" pitchFamily="2"/>
                  </a:rPr>
                  <a:t>Salud.uy</a:t>
                </a:r>
                <a:endParaRPr lang="es-UY" sz="3600" b="1" i="0" u="none" strike="noStrike" kern="1200" dirty="0">
                  <a:ln>
                    <a:noFill/>
                  </a:ln>
                  <a:solidFill>
                    <a:srgbClr val="0070C0"/>
                  </a:solidFill>
                  <a:latin typeface="+mn-lt"/>
                  <a:ea typeface="Droid Sans Fallback" pitchFamily="2"/>
                  <a:cs typeface="Lohit Hindi" pitchFamily="2"/>
                </a:endParaRPr>
              </a:p>
            </p:txBody>
          </p:sp>
          <p:pic>
            <p:nvPicPr>
              <p:cNvPr id="6" name="Picture 2"/>
              <p:cNvPicPr>
                <a:picLocks noChangeAspect="1"/>
              </p:cNvPicPr>
              <p:nvPr userDrawn="1"/>
            </p:nvPicPr>
            <p:blipFill>
              <a:blip r:embed="rId13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588567" y="6548898"/>
                <a:ext cx="958349" cy="54929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" name="Picture 3"/>
              <p:cNvPicPr>
                <a:picLocks noChangeAspect="1"/>
              </p:cNvPicPr>
              <p:nvPr userDrawn="1"/>
            </p:nvPicPr>
            <p:blipFill>
              <a:blip r:embed="rId14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6577165" y="6588149"/>
                <a:ext cx="917535" cy="54622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" name="Picture 4"/>
              <p:cNvPicPr>
                <a:picLocks noChangeAspect="1"/>
              </p:cNvPicPr>
              <p:nvPr userDrawn="1"/>
            </p:nvPicPr>
            <p:blipFill>
              <a:blip r:embed="rId15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7879297" y="6754500"/>
                <a:ext cx="1043351" cy="34369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" name="1 Imagen"/>
            <p:cNvPicPr>
              <a:picLocks noChangeAspect="1"/>
            </p:cNvPicPr>
            <p:nvPr userDrawn="1"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24" b="4020"/>
            <a:stretch/>
          </p:blipFill>
          <p:spPr>
            <a:xfrm>
              <a:off x="2159992" y="6552000"/>
              <a:ext cx="1318070" cy="8640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hangingPunct="1">
        <a:tabLst/>
        <a:defRPr lang="es-UY" sz="4400" b="0" i="0" u="none" strike="noStrike" kern="1200" spc="0">
          <a:ln>
            <a:noFill/>
          </a:ln>
          <a:latin typeface="Arial" pitchFamily="18"/>
        </a:defRPr>
      </a:lvl1pPr>
    </p:titleStyle>
    <p:bodyStyle>
      <a:lvl1pPr marL="0" marR="0" indent="0" rtl="0" eaLnBrk="1" hangingPunct="1">
        <a:spcBef>
          <a:spcPts val="0"/>
        </a:spcBef>
        <a:spcAft>
          <a:spcPts val="1416"/>
        </a:spcAft>
        <a:tabLst/>
        <a:defRPr lang="es-UY" sz="3200" b="0" i="0" u="none" strike="noStrike" kern="1200" spc="0">
          <a:ln>
            <a:noFill/>
          </a:ln>
          <a:latin typeface="Arial" pitchFamily="18"/>
        </a:defRPr>
      </a:lvl1pPr>
    </p:bodyStyle>
    <p:otherStyle/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763713"/>
            <a:ext cx="9072563" cy="4989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04825" y="7007225"/>
            <a:ext cx="2351088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7D86A-B91B-4039-B81D-A50E33119634}" type="datetimeFigureOut">
              <a:rPr lang="es-UY" smtClean="0"/>
              <a:t>10/09/2013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224713" y="7007225"/>
            <a:ext cx="2352675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FC704-691A-4EB1-A0B5-64A29BB38DD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34916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s-UY" dirty="0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s-UY" sz="32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s-UY" sz="32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s-UY" sz="28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s-UY" sz="24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s-UY" sz="2000" b="0" i="0" u="none" strike="noStrike" kern="1200" spc="0">
                <a:ln>
                  <a:noFill/>
                </a:ln>
                <a:latin typeface="Arial" pitchFamily="18"/>
                <a:ea typeface="Droid Sans Fallback" pitchFamily="2"/>
                <a:cs typeface="Lohit Hindi" pitchFamily="2"/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431800" y="6481609"/>
            <a:ext cx="8964231" cy="970636"/>
          </a:xfrm>
          <a:prstGeom prst="roundRect">
            <a:avLst/>
          </a:prstGeom>
          <a:noFill/>
          <a:ln w="6350">
            <a:solidFill>
              <a:schemeClr val="accent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  <p:grpSp>
        <p:nvGrpSpPr>
          <p:cNvPr id="10" name="9 Grupo"/>
          <p:cNvGrpSpPr/>
          <p:nvPr/>
        </p:nvGrpSpPr>
        <p:grpSpPr>
          <a:xfrm>
            <a:off x="917934" y="6630116"/>
            <a:ext cx="8335019" cy="648232"/>
            <a:chOff x="588567" y="6494594"/>
            <a:chExt cx="8335019" cy="648232"/>
          </a:xfrm>
        </p:grpSpPr>
        <p:sp>
          <p:nvSpPr>
            <p:cNvPr id="3" name="CustomShape 1"/>
            <p:cNvSpPr/>
            <p:nvPr/>
          </p:nvSpPr>
          <p:spPr>
            <a:xfrm>
              <a:off x="3270785" y="6494594"/>
              <a:ext cx="2894399" cy="635871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89991" tIns="44996" rIns="89991" bIns="44996" anchor="t" anchorCtr="0" compatLnSpc="0"/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s-UY" sz="3600" b="1" i="0" u="none" strike="noStrike" kern="1200" dirty="0" smtClean="0">
                  <a:ln>
                    <a:noFill/>
                  </a:ln>
                  <a:solidFill>
                    <a:srgbClr val="0070C0"/>
                  </a:solidFill>
                  <a:latin typeface="+mn-lt"/>
                  <a:ea typeface="Droid Sans Fallback" pitchFamily="2"/>
                  <a:cs typeface="Lohit Hindi" pitchFamily="2"/>
                </a:rPr>
                <a:t>Salud.uy</a:t>
              </a:r>
              <a:endParaRPr lang="es-UY" sz="3600" b="1" i="0" u="none" strike="noStrike" kern="1200" dirty="0">
                <a:ln>
                  <a:noFill/>
                </a:ln>
                <a:solidFill>
                  <a:srgbClr val="0070C0"/>
                </a:solidFill>
                <a:latin typeface="+mn-lt"/>
                <a:ea typeface="Droid Sans Fallback" pitchFamily="2"/>
                <a:cs typeface="Lohit Hindi" pitchFamily="2"/>
              </a:endParaRPr>
            </a:p>
          </p:txBody>
        </p:sp>
        <p:pic>
          <p:nvPicPr>
            <p:cNvPr id="6" name="Picture 2"/>
            <p:cNvPicPr>
              <a:picLocks noChangeAspect="1"/>
            </p:cNvPicPr>
            <p:nvPr userDrawn="1"/>
          </p:nvPicPr>
          <p:blipFill>
            <a:blip r:embed="rId13">
              <a:lum/>
              <a:alphaModFix/>
            </a:blip>
            <a:srcRect/>
            <a:stretch>
              <a:fillRect/>
            </a:stretch>
          </p:blipFill>
          <p:spPr>
            <a:xfrm>
              <a:off x="588567" y="6548898"/>
              <a:ext cx="958349" cy="5492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3"/>
            <p:cNvPicPr>
              <a:picLocks noChangeAspect="1"/>
            </p:cNvPicPr>
            <p:nvPr userDrawn="1"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6295121" y="6588149"/>
              <a:ext cx="917535" cy="5462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4"/>
            <p:cNvPicPr>
              <a:picLocks noChangeAspect="1"/>
            </p:cNvPicPr>
            <p:nvPr userDrawn="1"/>
          </p:nvPicPr>
          <p:blipFill>
            <a:blip r:embed="rId15">
              <a:lum/>
              <a:alphaModFix/>
            </a:blip>
            <a:srcRect/>
            <a:stretch>
              <a:fillRect/>
            </a:stretch>
          </p:blipFill>
          <p:spPr>
            <a:xfrm>
              <a:off x="7375241" y="6632783"/>
              <a:ext cx="1548345" cy="51004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4" b="4020"/>
          <a:stretch/>
        </p:blipFill>
        <p:spPr>
          <a:xfrm>
            <a:off x="2210074" y="6552000"/>
            <a:ext cx="1318070" cy="864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hangingPunct="1">
        <a:tabLst/>
        <a:defRPr lang="es-UY" sz="4400" b="0" i="0" u="none" strike="noStrike" kern="1200" spc="0">
          <a:ln>
            <a:noFill/>
          </a:ln>
          <a:latin typeface="Arial" pitchFamily="18"/>
        </a:defRPr>
      </a:lvl1pPr>
    </p:titleStyle>
    <p:bodyStyle>
      <a:lvl1pPr marL="0" marR="0" indent="0" rtl="0" eaLnBrk="1" hangingPunct="1">
        <a:spcBef>
          <a:spcPts val="0"/>
        </a:spcBef>
        <a:spcAft>
          <a:spcPts val="1416"/>
        </a:spcAft>
        <a:tabLst/>
        <a:defRPr lang="es-UY" sz="3200" b="0" i="0" u="none" strike="noStrike" kern="1200" spc="0">
          <a:ln>
            <a:noFill/>
          </a:ln>
          <a:latin typeface="Arial" pitchFamily="18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g"/><Relationship Id="rId5" Type="http://schemas.openxmlformats.org/officeDocument/2006/relationships/image" Target="../media/image1.jpg"/><Relationship Id="rId4" Type="http://schemas.openxmlformats.org/officeDocument/2006/relationships/image" Target="../media/image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2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diagramLayout" Target="../diagrams/layout4.xml"/><Relationship Id="rId7" Type="http://schemas.openxmlformats.org/officeDocument/2006/relationships/image" Target="../media/image1.jp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2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2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7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151880" y="2564693"/>
            <a:ext cx="8259026" cy="25832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s-UY" sz="4400" b="1" dirty="0" smtClean="0">
              <a:solidFill>
                <a:schemeClr val="bg1"/>
              </a:solidFill>
              <a:latin typeface="+mj-lt"/>
            </a:endParaRPr>
          </a:p>
          <a:p>
            <a:pPr lvl="0" algn="ctr"/>
            <a:r>
              <a:rPr lang="es-UY" sz="4400" b="1" dirty="0" smtClean="0">
                <a:solidFill>
                  <a:schemeClr val="bg1"/>
                </a:solidFill>
                <a:latin typeface="+mj-lt"/>
              </a:rPr>
              <a:t>La salud como política de Estado</a:t>
            </a:r>
          </a:p>
          <a:p>
            <a:pPr algn="ctr"/>
            <a:r>
              <a:rPr lang="es-ES" sz="3200" b="1" dirty="0">
                <a:solidFill>
                  <a:schemeClr val="bg1"/>
                </a:solidFill>
              </a:rPr>
              <a:t>Congreso Argentino de la ASCAMI</a:t>
            </a:r>
          </a:p>
          <a:p>
            <a:pPr algn="ctr"/>
            <a:r>
              <a:rPr lang="es-ES" sz="3200" b="1" dirty="0">
                <a:solidFill>
                  <a:schemeClr val="bg1"/>
                </a:solidFill>
              </a:rPr>
              <a:t>Bariloche, 12 setiembre 2013</a:t>
            </a:r>
          </a:p>
          <a:p>
            <a:pPr lvl="0" algn="ctr"/>
            <a:endParaRPr lang="es-UY" sz="4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1011021" y="251445"/>
            <a:ext cx="8133747" cy="2313249"/>
            <a:chOff x="360000" y="504000"/>
            <a:chExt cx="7200592" cy="202521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" name="1 Imagen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  <p:sp>
        <p:nvSpPr>
          <p:cNvPr id="8" name="Rounded Rectangle 8"/>
          <p:cNvSpPr/>
          <p:nvPr/>
        </p:nvSpPr>
        <p:spPr>
          <a:xfrm>
            <a:off x="1720154" y="5909629"/>
            <a:ext cx="6840760" cy="1270052"/>
          </a:xfrm>
          <a:prstGeom prst="roundRect">
            <a:avLst/>
          </a:prstGeom>
          <a:noFill/>
          <a:ln w="38100"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es-UY" sz="14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1151880" y="5292005"/>
            <a:ext cx="8259026" cy="16257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sz="3200" b="1" dirty="0" smtClean="0">
              <a:solidFill>
                <a:schemeClr val="bg1"/>
              </a:solidFill>
            </a:endParaRPr>
          </a:p>
          <a:p>
            <a:pPr algn="r"/>
            <a:endParaRPr lang="es-ES" sz="3200" b="1" dirty="0">
              <a:solidFill>
                <a:schemeClr val="bg1"/>
              </a:solidFill>
            </a:endParaRPr>
          </a:p>
          <a:p>
            <a:pPr algn="r"/>
            <a:r>
              <a:rPr lang="es-ES" sz="3200" b="1" dirty="0" smtClean="0">
                <a:solidFill>
                  <a:schemeClr val="bg1"/>
                </a:solidFill>
              </a:rPr>
              <a:t>Prof. Dr. Tabaré Vázquez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"/>
          <p:cNvSpPr>
            <a:spLocks noGrp="1"/>
          </p:cNvSpPr>
          <p:nvPr>
            <p:ph type="title"/>
          </p:nvPr>
        </p:nvSpPr>
        <p:spPr>
          <a:xfrm>
            <a:off x="497524" y="395461"/>
            <a:ext cx="9000000" cy="900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_tradnl" sz="3200" b="1" dirty="0" smtClean="0">
                <a:solidFill>
                  <a:schemeClr val="bg1"/>
                </a:solidFill>
              </a:rPr>
              <a:t>Modelo </a:t>
            </a:r>
            <a:r>
              <a:rPr lang="es-ES_tradnl" sz="3200" b="1" dirty="0">
                <a:solidFill>
                  <a:schemeClr val="bg1"/>
                </a:solidFill>
              </a:rPr>
              <a:t>de </a:t>
            </a:r>
            <a:r>
              <a:rPr lang="es-ES_tradnl" sz="3200" b="1" dirty="0" smtClean="0">
                <a:solidFill>
                  <a:schemeClr val="bg1"/>
                </a:solidFill>
              </a:rPr>
              <a:t>Gestión</a:t>
            </a:r>
            <a:endParaRPr lang="es-ES_tradnl" sz="3200" b="1" dirty="0">
              <a:solidFill>
                <a:schemeClr val="bg1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647824" y="2380385"/>
            <a:ext cx="2520280" cy="1615475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Propuesta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3456136" y="1979637"/>
            <a:ext cx="5923155" cy="16561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Creación de la Junta Nacional de Salud  (JUNASA)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3456136" y="3922640"/>
            <a:ext cx="5923155" cy="166477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Ley Nº 18.211 art. 23 </a:t>
            </a:r>
          </a:p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Aprobada A. Gral. 05/12/2007 </a:t>
            </a:r>
            <a:endParaRPr lang="es-ES" sz="2800" b="1" dirty="0">
              <a:solidFill>
                <a:schemeClr val="bg1"/>
              </a:solidFill>
            </a:endParaRPr>
          </a:p>
        </p:txBody>
      </p:sp>
      <p:grpSp>
        <p:nvGrpSpPr>
          <p:cNvPr id="8" name="7 Grupo"/>
          <p:cNvGrpSpPr/>
          <p:nvPr/>
        </p:nvGrpSpPr>
        <p:grpSpPr>
          <a:xfrm>
            <a:off x="3691796" y="6475057"/>
            <a:ext cx="2695575" cy="875022"/>
            <a:chOff x="360000" y="504000"/>
            <a:chExt cx="7200592" cy="2025217"/>
          </a:xfrm>
        </p:grpSpPr>
        <p:pic>
          <p:nvPicPr>
            <p:cNvPr id="9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10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479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"/>
          <p:cNvSpPr>
            <a:spLocks noGrp="1"/>
          </p:cNvSpPr>
          <p:nvPr>
            <p:ph type="title"/>
          </p:nvPr>
        </p:nvSpPr>
        <p:spPr>
          <a:xfrm>
            <a:off x="503808" y="467469"/>
            <a:ext cx="9071640" cy="100811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_tradnl" sz="3200" b="1" dirty="0" smtClean="0">
                <a:solidFill>
                  <a:schemeClr val="bg1"/>
                </a:solidFill>
              </a:rPr>
              <a:t>Modelo </a:t>
            </a:r>
            <a:r>
              <a:rPr lang="es-ES_tradnl" sz="3200" b="1" dirty="0">
                <a:solidFill>
                  <a:schemeClr val="bg1"/>
                </a:solidFill>
              </a:rPr>
              <a:t>de </a:t>
            </a:r>
            <a:r>
              <a:rPr lang="es-ES_tradnl" sz="3200" b="1" dirty="0" smtClean="0">
                <a:solidFill>
                  <a:schemeClr val="bg1"/>
                </a:solidFill>
              </a:rPr>
              <a:t>Gestión</a:t>
            </a:r>
            <a:endParaRPr lang="es-ES_tradnl" sz="3200" b="1" dirty="0">
              <a:solidFill>
                <a:schemeClr val="bg1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647824" y="1763613"/>
            <a:ext cx="2376264" cy="79208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Integración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3384128" y="1763613"/>
            <a:ext cx="6048672" cy="79208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7 miembros  Honorarios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647824" y="3364488"/>
            <a:ext cx="2376264" cy="139330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Objetivos (art. 24)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3408816" y="4061140"/>
            <a:ext cx="6069696" cy="114193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 smtClean="0">
                <a:solidFill>
                  <a:schemeClr val="bg1"/>
                </a:solidFill>
              </a:rPr>
              <a:t>  Administrar </a:t>
            </a:r>
            <a:r>
              <a:rPr lang="es-ES" sz="3200" b="1" dirty="0">
                <a:solidFill>
                  <a:schemeClr val="bg1"/>
                </a:solidFill>
              </a:rPr>
              <a:t>el Seguro Nacional </a:t>
            </a:r>
            <a:endParaRPr lang="es-ES" sz="3200" b="1" dirty="0" smtClean="0">
              <a:solidFill>
                <a:schemeClr val="bg1"/>
              </a:solidFill>
            </a:endParaRPr>
          </a:p>
          <a:p>
            <a:r>
              <a:rPr lang="es-ES" sz="3200" b="1" dirty="0">
                <a:solidFill>
                  <a:schemeClr val="bg1"/>
                </a:solidFill>
              </a:rPr>
              <a:t> </a:t>
            </a:r>
            <a:r>
              <a:rPr lang="es-ES" sz="3200" b="1" dirty="0" smtClean="0">
                <a:solidFill>
                  <a:schemeClr val="bg1"/>
                </a:solidFill>
              </a:rPr>
              <a:t>                     de </a:t>
            </a:r>
            <a:r>
              <a:rPr lang="es-ES" sz="3200" b="1" dirty="0">
                <a:solidFill>
                  <a:schemeClr val="bg1"/>
                </a:solidFill>
              </a:rPr>
              <a:t>Salud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3419328" y="5295579"/>
            <a:ext cx="6048672" cy="117947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 smtClean="0">
                <a:solidFill>
                  <a:schemeClr val="bg1"/>
                </a:solidFill>
              </a:rPr>
              <a:t>    Asegurar </a:t>
            </a:r>
            <a:r>
              <a:rPr lang="es-ES" sz="3200" b="1" dirty="0">
                <a:solidFill>
                  <a:schemeClr val="bg1"/>
                </a:solidFill>
              </a:rPr>
              <a:t>el cumplimiento </a:t>
            </a:r>
            <a:r>
              <a:rPr lang="es-ES" sz="3200" b="1" dirty="0" smtClean="0">
                <a:solidFill>
                  <a:schemeClr val="bg1"/>
                </a:solidFill>
              </a:rPr>
              <a:t>de</a:t>
            </a:r>
          </a:p>
          <a:p>
            <a:r>
              <a:rPr lang="es-ES" sz="3200" b="1" dirty="0">
                <a:solidFill>
                  <a:schemeClr val="bg1"/>
                </a:solidFill>
              </a:rPr>
              <a:t> </a:t>
            </a:r>
            <a:r>
              <a:rPr lang="es-ES" sz="3200" b="1" dirty="0" smtClean="0">
                <a:solidFill>
                  <a:schemeClr val="bg1"/>
                </a:solidFill>
              </a:rPr>
              <a:t>  principios </a:t>
            </a:r>
            <a:r>
              <a:rPr lang="es-ES" sz="3200" b="1" dirty="0">
                <a:solidFill>
                  <a:schemeClr val="bg1"/>
                </a:solidFill>
              </a:rPr>
              <a:t>y objetivos del SNIS</a:t>
            </a:r>
          </a:p>
        </p:txBody>
      </p:sp>
      <p:grpSp>
        <p:nvGrpSpPr>
          <p:cNvPr id="10" name="9 Grupo"/>
          <p:cNvGrpSpPr/>
          <p:nvPr/>
        </p:nvGrpSpPr>
        <p:grpSpPr>
          <a:xfrm>
            <a:off x="3710609" y="6626400"/>
            <a:ext cx="2695575" cy="875022"/>
            <a:chOff x="360000" y="504000"/>
            <a:chExt cx="7200592" cy="2025217"/>
          </a:xfrm>
        </p:grpSpPr>
        <p:pic>
          <p:nvPicPr>
            <p:cNvPr id="11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12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  <p:sp>
        <p:nvSpPr>
          <p:cNvPr id="15" name="14 Rectángulo redondeado"/>
          <p:cNvSpPr/>
          <p:nvPr/>
        </p:nvSpPr>
        <p:spPr>
          <a:xfrm>
            <a:off x="3379568" y="2820305"/>
            <a:ext cx="6053232" cy="11035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 smtClean="0">
                <a:solidFill>
                  <a:schemeClr val="bg1"/>
                </a:solidFill>
              </a:rPr>
              <a:t>       Participación </a:t>
            </a:r>
            <a:r>
              <a:rPr lang="es-ES" sz="3200" b="1" dirty="0">
                <a:solidFill>
                  <a:schemeClr val="bg1"/>
                </a:solidFill>
              </a:rPr>
              <a:t>activa de </a:t>
            </a:r>
            <a:r>
              <a:rPr lang="es-ES" sz="3200" b="1" dirty="0" smtClean="0">
                <a:solidFill>
                  <a:schemeClr val="bg1"/>
                </a:solidFill>
              </a:rPr>
              <a:t>los</a:t>
            </a:r>
          </a:p>
          <a:p>
            <a:r>
              <a:rPr lang="es-ES" sz="3200" b="1" dirty="0">
                <a:solidFill>
                  <a:schemeClr val="bg1"/>
                </a:solidFill>
              </a:rPr>
              <a:t> </a:t>
            </a:r>
            <a:r>
              <a:rPr lang="es-ES" sz="3200" b="1" dirty="0" smtClean="0">
                <a:solidFill>
                  <a:schemeClr val="bg1"/>
                </a:solidFill>
              </a:rPr>
              <a:t>       </a:t>
            </a:r>
            <a:r>
              <a:rPr lang="es-ES" sz="3200" b="1" dirty="0">
                <a:solidFill>
                  <a:schemeClr val="bg1"/>
                </a:solidFill>
              </a:rPr>
              <a:t>trabajadores y usuarios</a:t>
            </a:r>
          </a:p>
        </p:txBody>
      </p:sp>
    </p:spTree>
    <p:extLst>
      <p:ext uri="{BB962C8B-B14F-4D97-AF65-F5344CB8AC3E}">
        <p14:creationId xmlns:p14="http://schemas.microsoft.com/office/powerpoint/2010/main" val="285436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3672160" y="6372769"/>
            <a:ext cx="2695575" cy="875022"/>
            <a:chOff x="360000" y="504000"/>
            <a:chExt cx="7200592" cy="2025217"/>
          </a:xfrm>
        </p:grpSpPr>
        <p:pic>
          <p:nvPicPr>
            <p:cNvPr id="4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5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  <p:sp>
        <p:nvSpPr>
          <p:cNvPr id="7" name="Rounded Rectangle 8"/>
          <p:cNvSpPr/>
          <p:nvPr/>
        </p:nvSpPr>
        <p:spPr>
          <a:xfrm>
            <a:off x="1655937" y="2267669"/>
            <a:ext cx="6480000" cy="16200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_tradnl" sz="3600" b="1" dirty="0" smtClean="0"/>
              <a:t> Modelo </a:t>
            </a:r>
            <a:r>
              <a:rPr lang="es-ES_tradnl" sz="3600" b="1" dirty="0"/>
              <a:t>de </a:t>
            </a:r>
            <a:r>
              <a:rPr lang="es-ES_tradnl" sz="3600" b="1" dirty="0" smtClean="0"/>
              <a:t>Financiamiento</a:t>
            </a:r>
            <a:endParaRPr lang="es-ES_tradnl" sz="3600" b="1" dirty="0"/>
          </a:p>
        </p:txBody>
      </p:sp>
    </p:spTree>
    <p:extLst>
      <p:ext uri="{BB962C8B-B14F-4D97-AF65-F5344CB8AC3E}">
        <p14:creationId xmlns:p14="http://schemas.microsoft.com/office/powerpoint/2010/main" val="3737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"/>
          <p:cNvSpPr>
            <a:spLocks noGrp="1"/>
          </p:cNvSpPr>
          <p:nvPr>
            <p:ph type="title"/>
          </p:nvPr>
        </p:nvSpPr>
        <p:spPr>
          <a:xfrm>
            <a:off x="503999" y="611485"/>
            <a:ext cx="9071640" cy="95199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_tradnl" sz="3200" b="1" dirty="0"/>
              <a:t>Modelo de </a:t>
            </a:r>
            <a:r>
              <a:rPr lang="es-ES_tradnl" sz="3200" b="1" dirty="0" smtClean="0"/>
              <a:t>Financiamiento</a:t>
            </a:r>
            <a:endParaRPr lang="es-ES_tradnl" sz="3200" b="1" dirty="0"/>
          </a:p>
        </p:txBody>
      </p:sp>
      <p:sp>
        <p:nvSpPr>
          <p:cNvPr id="5" name="4 Pentágono"/>
          <p:cNvSpPr/>
          <p:nvPr/>
        </p:nvSpPr>
        <p:spPr>
          <a:xfrm>
            <a:off x="892160" y="4643933"/>
            <a:ext cx="2780000" cy="1512168"/>
          </a:xfrm>
          <a:prstGeom prst="homePlat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/>
              <a:t>Propuesta</a:t>
            </a:r>
            <a:endParaRPr lang="es-ES" sz="3200" b="1" dirty="0"/>
          </a:p>
        </p:txBody>
      </p:sp>
      <p:sp>
        <p:nvSpPr>
          <p:cNvPr id="7" name="6 Cheurón"/>
          <p:cNvSpPr/>
          <p:nvPr/>
        </p:nvSpPr>
        <p:spPr>
          <a:xfrm>
            <a:off x="3384128" y="4646521"/>
            <a:ext cx="6192688" cy="1509579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Seguro Nacional </a:t>
            </a:r>
          </a:p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de Salud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8" name="7 Pentágono"/>
          <p:cNvSpPr/>
          <p:nvPr/>
        </p:nvSpPr>
        <p:spPr>
          <a:xfrm>
            <a:off x="892160" y="2342069"/>
            <a:ext cx="2780000" cy="1581783"/>
          </a:xfrm>
          <a:prstGeom prst="homePlat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Objetivo </a:t>
            </a:r>
          </a:p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    general	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9" name="8 Cheurón"/>
          <p:cNvSpPr/>
          <p:nvPr/>
        </p:nvSpPr>
        <p:spPr>
          <a:xfrm>
            <a:off x="2952080" y="1907629"/>
            <a:ext cx="6624736" cy="2448272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Unificar Fondos de la seguridad social destinados a financiar servicios de salud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13" name="12 Grupo"/>
          <p:cNvGrpSpPr/>
          <p:nvPr/>
        </p:nvGrpSpPr>
        <p:grpSpPr>
          <a:xfrm>
            <a:off x="3672160" y="6372769"/>
            <a:ext cx="2695575" cy="875022"/>
            <a:chOff x="360000" y="504000"/>
            <a:chExt cx="7200592" cy="2025217"/>
          </a:xfrm>
        </p:grpSpPr>
        <p:pic>
          <p:nvPicPr>
            <p:cNvPr id="14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15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7978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"/>
          <p:cNvSpPr>
            <a:spLocks noGrp="1"/>
          </p:cNvSpPr>
          <p:nvPr>
            <p:ph type="title"/>
          </p:nvPr>
        </p:nvSpPr>
        <p:spPr>
          <a:xfrm>
            <a:off x="503999" y="611485"/>
            <a:ext cx="9000000" cy="9000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_tradnl" sz="3200" b="1" dirty="0"/>
              <a:t>Modelo de </a:t>
            </a:r>
            <a:r>
              <a:rPr lang="es-ES_tradnl" sz="3200" b="1" dirty="0" smtClean="0"/>
              <a:t>Financiamiento</a:t>
            </a:r>
            <a:endParaRPr lang="es-ES_tradnl" sz="3200" b="1" dirty="0"/>
          </a:p>
        </p:txBody>
      </p:sp>
      <p:sp>
        <p:nvSpPr>
          <p:cNvPr id="7" name="6 Rectángulo redondeado"/>
          <p:cNvSpPr/>
          <p:nvPr/>
        </p:nvSpPr>
        <p:spPr>
          <a:xfrm>
            <a:off x="700896" y="3059756"/>
            <a:ext cx="2827248" cy="1697089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Objetivos</a:t>
            </a:r>
            <a:endParaRPr lang="es-ES" sz="3200" dirty="0"/>
          </a:p>
        </p:txBody>
      </p:sp>
      <p:sp>
        <p:nvSpPr>
          <p:cNvPr id="8" name="7 Rectángulo redondeado"/>
          <p:cNvSpPr/>
          <p:nvPr/>
        </p:nvSpPr>
        <p:spPr>
          <a:xfrm>
            <a:off x="3960192" y="1944145"/>
            <a:ext cx="5112568" cy="113042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Mayor equidad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3960192" y="3383791"/>
            <a:ext cx="5112568" cy="10490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Solidaridad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3960192" y="4756845"/>
            <a:ext cx="5112568" cy="12552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Sustentabilidad a través de un fondo único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11" name="10 Grupo"/>
          <p:cNvGrpSpPr/>
          <p:nvPr/>
        </p:nvGrpSpPr>
        <p:grpSpPr>
          <a:xfrm>
            <a:off x="3672160" y="6372769"/>
            <a:ext cx="2695575" cy="875022"/>
            <a:chOff x="360000" y="504000"/>
            <a:chExt cx="7200592" cy="2025217"/>
          </a:xfrm>
        </p:grpSpPr>
        <p:pic>
          <p:nvPicPr>
            <p:cNvPr id="12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13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5921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8"/>
          <p:cNvSpPr>
            <a:spLocks noGrp="1"/>
          </p:cNvSpPr>
          <p:nvPr>
            <p:ph type="title"/>
          </p:nvPr>
        </p:nvSpPr>
        <p:spPr>
          <a:xfrm>
            <a:off x="477888" y="467469"/>
            <a:ext cx="9071640" cy="1008113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_tradnl" sz="3200" b="1" dirty="0"/>
              <a:t>Modelo de </a:t>
            </a:r>
            <a:r>
              <a:rPr lang="es-ES_tradnl" sz="3200" b="1" dirty="0" smtClean="0"/>
              <a:t>Financiamiento</a:t>
            </a:r>
            <a:endParaRPr lang="es-ES_tradnl" sz="3200" b="1" dirty="0"/>
          </a:p>
        </p:txBody>
      </p:sp>
      <p:sp>
        <p:nvSpPr>
          <p:cNvPr id="6" name="5 Rectángulo redondeado"/>
          <p:cNvSpPr/>
          <p:nvPr/>
        </p:nvSpPr>
        <p:spPr>
          <a:xfrm>
            <a:off x="719832" y="3059757"/>
            <a:ext cx="2952328" cy="172819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Propuesta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4131696" y="1907629"/>
            <a:ext cx="5184576" cy="13464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Creación  Fondo Nacional </a:t>
            </a:r>
          </a:p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de Salud (FONASA)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4131696" y="3576314"/>
            <a:ext cx="5184576" cy="12116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Ley Nº 18.131</a:t>
            </a:r>
          </a:p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Aprobada </a:t>
            </a:r>
            <a:r>
              <a:rPr lang="es-ES" sz="2800" b="1" dirty="0" err="1" smtClean="0">
                <a:solidFill>
                  <a:schemeClr val="bg1"/>
                </a:solidFill>
              </a:rPr>
              <a:t>A.Gral</a:t>
            </a:r>
            <a:r>
              <a:rPr lang="es-ES" sz="2800" b="1" dirty="0" smtClean="0">
                <a:solidFill>
                  <a:schemeClr val="bg1"/>
                </a:solidFill>
              </a:rPr>
              <a:t>. 18/05/2007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4131696" y="5137862"/>
            <a:ext cx="5184576" cy="113042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Administrado centralmente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10" name="9 Grupo"/>
          <p:cNvGrpSpPr/>
          <p:nvPr/>
        </p:nvGrpSpPr>
        <p:grpSpPr>
          <a:xfrm>
            <a:off x="3672160" y="6372769"/>
            <a:ext cx="2695575" cy="875022"/>
            <a:chOff x="360000" y="504000"/>
            <a:chExt cx="7200592" cy="2025217"/>
          </a:xfrm>
        </p:grpSpPr>
        <p:pic>
          <p:nvPicPr>
            <p:cNvPr id="11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12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031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"/>
          <p:cNvSpPr>
            <a:spLocks noGrp="1"/>
          </p:cNvSpPr>
          <p:nvPr>
            <p:ph type="title"/>
          </p:nvPr>
        </p:nvSpPr>
        <p:spPr>
          <a:xfrm>
            <a:off x="503999" y="539476"/>
            <a:ext cx="9000000" cy="90000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_tradnl" sz="3200" b="1" dirty="0"/>
              <a:t>Modelo de </a:t>
            </a:r>
            <a:r>
              <a:rPr lang="es-ES_tradnl" sz="3200" b="1" dirty="0" smtClean="0"/>
              <a:t>Financiamiento</a:t>
            </a:r>
            <a:endParaRPr lang="es-ES_tradnl" sz="3200" b="1" dirty="0"/>
          </a:p>
        </p:txBody>
      </p:sp>
      <p:sp>
        <p:nvSpPr>
          <p:cNvPr id="5" name="4 Rectángulo redondeado"/>
          <p:cNvSpPr/>
          <p:nvPr/>
        </p:nvSpPr>
        <p:spPr>
          <a:xfrm>
            <a:off x="700896" y="3059757"/>
            <a:ext cx="2971264" cy="175334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Objetivos</a:t>
            </a:r>
            <a:endParaRPr lang="es-ES" sz="3200" dirty="0"/>
          </a:p>
        </p:txBody>
      </p:sp>
      <p:sp>
        <p:nvSpPr>
          <p:cNvPr id="6" name="5 Rectángulo redondeado"/>
          <p:cNvSpPr/>
          <p:nvPr/>
        </p:nvSpPr>
        <p:spPr>
          <a:xfrm>
            <a:off x="4131696" y="2195661"/>
            <a:ext cx="5184576" cy="15373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Prestación universal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4148528" y="3936429"/>
            <a:ext cx="5184576" cy="158182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Acceso universal a la </a:t>
            </a:r>
          </a:p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calidad de atención 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8" name="7 Grupo"/>
          <p:cNvGrpSpPr/>
          <p:nvPr/>
        </p:nvGrpSpPr>
        <p:grpSpPr>
          <a:xfrm>
            <a:off x="3672160" y="6372769"/>
            <a:ext cx="2695575" cy="875022"/>
            <a:chOff x="360000" y="504000"/>
            <a:chExt cx="7200592" cy="2025217"/>
          </a:xfrm>
        </p:grpSpPr>
        <p:pic>
          <p:nvPicPr>
            <p:cNvPr id="9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10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568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8"/>
          <p:cNvSpPr/>
          <p:nvPr/>
        </p:nvSpPr>
        <p:spPr>
          <a:xfrm>
            <a:off x="2087984" y="2411685"/>
            <a:ext cx="6120679" cy="18002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_tradnl" sz="3200" b="1" dirty="0">
                <a:solidFill>
                  <a:schemeClr val="bg1"/>
                </a:solidFill>
              </a:rPr>
              <a:t>Modelo </a:t>
            </a:r>
            <a:r>
              <a:rPr lang="es-ES_tradnl" sz="3200" b="1" dirty="0" smtClean="0">
                <a:solidFill>
                  <a:schemeClr val="bg1"/>
                </a:solidFill>
              </a:rPr>
              <a:t>Asistencial o de</a:t>
            </a:r>
          </a:p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_tradnl" sz="3200" b="1" dirty="0" smtClean="0">
                <a:solidFill>
                  <a:schemeClr val="bg1"/>
                </a:solidFill>
              </a:rPr>
              <a:t> Prestación de Servicios</a:t>
            </a:r>
            <a:endParaRPr lang="es-ES_tradnl" sz="3200" b="1" dirty="0">
              <a:solidFill>
                <a:schemeClr val="bg1"/>
              </a:solidFill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3672160" y="6372769"/>
            <a:ext cx="2695575" cy="875022"/>
            <a:chOff x="360000" y="504000"/>
            <a:chExt cx="7200592" cy="2025217"/>
          </a:xfrm>
        </p:grpSpPr>
        <p:pic>
          <p:nvPicPr>
            <p:cNvPr id="4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5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049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3576284" y="1763944"/>
            <a:ext cx="2688164" cy="4104125"/>
            <a:chOff x="3374895" y="1763944"/>
            <a:chExt cx="2688164" cy="4336302"/>
          </a:xfrm>
        </p:grpSpPr>
        <p:sp>
          <p:nvSpPr>
            <p:cNvPr id="18" name="Freeform 17"/>
            <p:cNvSpPr/>
            <p:nvPr/>
          </p:nvSpPr>
          <p:spPr>
            <a:xfrm>
              <a:off x="3374895" y="1763944"/>
              <a:ext cx="2688164" cy="4336302"/>
            </a:xfrm>
            <a:custGeom>
              <a:avLst/>
              <a:gdLst>
                <a:gd name="connsiteX0" fmla="*/ 0 w 2688164"/>
                <a:gd name="connsiteY0" fmla="*/ 268816 h 3977640"/>
                <a:gd name="connsiteX1" fmla="*/ 268816 w 2688164"/>
                <a:gd name="connsiteY1" fmla="*/ 0 h 3977640"/>
                <a:gd name="connsiteX2" fmla="*/ 2419348 w 2688164"/>
                <a:gd name="connsiteY2" fmla="*/ 0 h 3977640"/>
                <a:gd name="connsiteX3" fmla="*/ 2688164 w 2688164"/>
                <a:gd name="connsiteY3" fmla="*/ 268816 h 3977640"/>
                <a:gd name="connsiteX4" fmla="*/ 2688164 w 2688164"/>
                <a:gd name="connsiteY4" fmla="*/ 3708824 h 3977640"/>
                <a:gd name="connsiteX5" fmla="*/ 2419348 w 2688164"/>
                <a:gd name="connsiteY5" fmla="*/ 3977640 h 3977640"/>
                <a:gd name="connsiteX6" fmla="*/ 268816 w 2688164"/>
                <a:gd name="connsiteY6" fmla="*/ 3977640 h 3977640"/>
                <a:gd name="connsiteX7" fmla="*/ 0 w 2688164"/>
                <a:gd name="connsiteY7" fmla="*/ 3708824 h 3977640"/>
                <a:gd name="connsiteX8" fmla="*/ 0 w 2688164"/>
                <a:gd name="connsiteY8" fmla="*/ 268816 h 397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88164" h="3977640">
                  <a:moveTo>
                    <a:pt x="0" y="268816"/>
                  </a:moveTo>
                  <a:cubicBezTo>
                    <a:pt x="0" y="120353"/>
                    <a:pt x="120353" y="0"/>
                    <a:pt x="268816" y="0"/>
                  </a:cubicBezTo>
                  <a:lnTo>
                    <a:pt x="2419348" y="0"/>
                  </a:lnTo>
                  <a:cubicBezTo>
                    <a:pt x="2567811" y="0"/>
                    <a:pt x="2688164" y="120353"/>
                    <a:pt x="2688164" y="268816"/>
                  </a:cubicBezTo>
                  <a:lnTo>
                    <a:pt x="2688164" y="3708824"/>
                  </a:lnTo>
                  <a:cubicBezTo>
                    <a:pt x="2688164" y="3857287"/>
                    <a:pt x="2567811" y="3977640"/>
                    <a:pt x="2419348" y="3977640"/>
                  </a:cubicBezTo>
                  <a:lnTo>
                    <a:pt x="268816" y="3977640"/>
                  </a:lnTo>
                  <a:cubicBezTo>
                    <a:pt x="120353" y="3977640"/>
                    <a:pt x="0" y="3857287"/>
                    <a:pt x="0" y="3708824"/>
                  </a:cubicBezTo>
                  <a:lnTo>
                    <a:pt x="0" y="268816"/>
                  </a:lnTo>
                  <a:close/>
                </a:path>
              </a:pathLst>
            </a:cu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142240" tIns="1733296" rIns="142240" bIns="93776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s-ES_tradnl" sz="3200" b="1" dirty="0" smtClean="0"/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_tradnl" sz="3200" b="1" dirty="0" smtClean="0"/>
                <a:t>Énfasis </a:t>
              </a:r>
              <a:r>
                <a:rPr lang="es-ES_tradnl" sz="3200" b="1" dirty="0"/>
                <a:t>en los modelos preventivos</a:t>
              </a:r>
              <a:endParaRPr lang="es-UY" sz="3200" b="1" kern="1200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4017867" y="2002270"/>
              <a:ext cx="1469127" cy="151120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2" name="1 Grupo"/>
          <p:cNvGrpSpPr/>
          <p:nvPr/>
        </p:nvGrpSpPr>
        <p:grpSpPr>
          <a:xfrm>
            <a:off x="740881" y="1753323"/>
            <a:ext cx="2688164" cy="4114746"/>
            <a:chOff x="767972" y="1763613"/>
            <a:chExt cx="2688164" cy="4114746"/>
          </a:xfrm>
        </p:grpSpPr>
        <p:grpSp>
          <p:nvGrpSpPr>
            <p:cNvPr id="23" name="Group 22"/>
            <p:cNvGrpSpPr/>
            <p:nvPr/>
          </p:nvGrpSpPr>
          <p:grpSpPr>
            <a:xfrm>
              <a:off x="767972" y="1763613"/>
              <a:ext cx="2688164" cy="4114746"/>
              <a:chOff x="567253" y="1763613"/>
              <a:chExt cx="2688164" cy="4347141"/>
            </a:xfrm>
          </p:grpSpPr>
          <p:sp>
            <p:nvSpPr>
              <p:cNvPr id="16" name="Freeform 15"/>
              <p:cNvSpPr/>
              <p:nvPr/>
            </p:nvSpPr>
            <p:spPr>
              <a:xfrm>
                <a:off x="567253" y="1763613"/>
                <a:ext cx="2688164" cy="4347141"/>
              </a:xfrm>
              <a:custGeom>
                <a:avLst/>
                <a:gdLst>
                  <a:gd name="connsiteX0" fmla="*/ 0 w 2688164"/>
                  <a:gd name="connsiteY0" fmla="*/ 268816 h 3977640"/>
                  <a:gd name="connsiteX1" fmla="*/ 268816 w 2688164"/>
                  <a:gd name="connsiteY1" fmla="*/ 0 h 3977640"/>
                  <a:gd name="connsiteX2" fmla="*/ 2419348 w 2688164"/>
                  <a:gd name="connsiteY2" fmla="*/ 0 h 3977640"/>
                  <a:gd name="connsiteX3" fmla="*/ 2688164 w 2688164"/>
                  <a:gd name="connsiteY3" fmla="*/ 268816 h 3977640"/>
                  <a:gd name="connsiteX4" fmla="*/ 2688164 w 2688164"/>
                  <a:gd name="connsiteY4" fmla="*/ 3708824 h 3977640"/>
                  <a:gd name="connsiteX5" fmla="*/ 2419348 w 2688164"/>
                  <a:gd name="connsiteY5" fmla="*/ 3977640 h 3977640"/>
                  <a:gd name="connsiteX6" fmla="*/ 268816 w 2688164"/>
                  <a:gd name="connsiteY6" fmla="*/ 3977640 h 3977640"/>
                  <a:gd name="connsiteX7" fmla="*/ 0 w 2688164"/>
                  <a:gd name="connsiteY7" fmla="*/ 3708824 h 3977640"/>
                  <a:gd name="connsiteX8" fmla="*/ 0 w 2688164"/>
                  <a:gd name="connsiteY8" fmla="*/ 268816 h 3977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88164" h="3977640">
                    <a:moveTo>
                      <a:pt x="0" y="268816"/>
                    </a:moveTo>
                    <a:cubicBezTo>
                      <a:pt x="0" y="120353"/>
                      <a:pt x="120353" y="0"/>
                      <a:pt x="268816" y="0"/>
                    </a:cubicBezTo>
                    <a:lnTo>
                      <a:pt x="2419348" y="0"/>
                    </a:lnTo>
                    <a:cubicBezTo>
                      <a:pt x="2567811" y="0"/>
                      <a:pt x="2688164" y="120353"/>
                      <a:pt x="2688164" y="268816"/>
                    </a:cubicBezTo>
                    <a:lnTo>
                      <a:pt x="2688164" y="3708824"/>
                    </a:lnTo>
                    <a:cubicBezTo>
                      <a:pt x="2688164" y="3857287"/>
                      <a:pt x="2567811" y="3977640"/>
                      <a:pt x="2419348" y="3977640"/>
                    </a:cubicBezTo>
                    <a:lnTo>
                      <a:pt x="268816" y="3977640"/>
                    </a:lnTo>
                    <a:cubicBezTo>
                      <a:pt x="120353" y="3977640"/>
                      <a:pt x="0" y="3857287"/>
                      <a:pt x="0" y="3708824"/>
                    </a:cubicBezTo>
                    <a:lnTo>
                      <a:pt x="0" y="268816"/>
                    </a:lnTo>
                    <a:close/>
                  </a:path>
                </a:pathLst>
              </a:cu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spcFirstLastPara="0" vert="horz" wrap="square" lIns="142240" tIns="1733296" rIns="142240" bIns="937768" numCol="1" spcCol="1270" anchor="ctr" anchorCtr="0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_tradnl" sz="3200" b="1" dirty="0" smtClean="0"/>
              </a:p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_tradnl" sz="3200" b="1" dirty="0" smtClean="0"/>
                  <a:t>Énfasis </a:t>
                </a:r>
                <a:r>
                  <a:rPr lang="es-ES_tradnl" sz="3200" b="1" dirty="0"/>
                  <a:t>en el primer nivel de atención</a:t>
                </a:r>
                <a:endParaRPr lang="es-UY" sz="3200" b="1" kern="1200" dirty="0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1249059" y="2002271"/>
                <a:ext cx="1324554" cy="1324554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pic>
          <p:nvPicPr>
            <p:cNvPr id="8" name="Picture 7" descr="Nurse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1920" y="1979637"/>
              <a:ext cx="1146087" cy="1224136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6391668" y="1763943"/>
            <a:ext cx="2688164" cy="4104125"/>
            <a:chOff x="6106601" y="1763612"/>
            <a:chExt cx="2688164" cy="4335920"/>
          </a:xfrm>
        </p:grpSpPr>
        <p:sp>
          <p:nvSpPr>
            <p:cNvPr id="20" name="Freeform 19"/>
            <p:cNvSpPr/>
            <p:nvPr/>
          </p:nvSpPr>
          <p:spPr>
            <a:xfrm>
              <a:off x="6106601" y="1763612"/>
              <a:ext cx="2688164" cy="4335920"/>
            </a:xfrm>
            <a:custGeom>
              <a:avLst/>
              <a:gdLst>
                <a:gd name="connsiteX0" fmla="*/ 0 w 2688164"/>
                <a:gd name="connsiteY0" fmla="*/ 268816 h 3977640"/>
                <a:gd name="connsiteX1" fmla="*/ 268816 w 2688164"/>
                <a:gd name="connsiteY1" fmla="*/ 0 h 3977640"/>
                <a:gd name="connsiteX2" fmla="*/ 2419348 w 2688164"/>
                <a:gd name="connsiteY2" fmla="*/ 0 h 3977640"/>
                <a:gd name="connsiteX3" fmla="*/ 2688164 w 2688164"/>
                <a:gd name="connsiteY3" fmla="*/ 268816 h 3977640"/>
                <a:gd name="connsiteX4" fmla="*/ 2688164 w 2688164"/>
                <a:gd name="connsiteY4" fmla="*/ 3708824 h 3977640"/>
                <a:gd name="connsiteX5" fmla="*/ 2419348 w 2688164"/>
                <a:gd name="connsiteY5" fmla="*/ 3977640 h 3977640"/>
                <a:gd name="connsiteX6" fmla="*/ 268816 w 2688164"/>
                <a:gd name="connsiteY6" fmla="*/ 3977640 h 3977640"/>
                <a:gd name="connsiteX7" fmla="*/ 0 w 2688164"/>
                <a:gd name="connsiteY7" fmla="*/ 3708824 h 3977640"/>
                <a:gd name="connsiteX8" fmla="*/ 0 w 2688164"/>
                <a:gd name="connsiteY8" fmla="*/ 268816 h 397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88164" h="3977640">
                  <a:moveTo>
                    <a:pt x="0" y="268816"/>
                  </a:moveTo>
                  <a:cubicBezTo>
                    <a:pt x="0" y="120353"/>
                    <a:pt x="120353" y="0"/>
                    <a:pt x="268816" y="0"/>
                  </a:cubicBezTo>
                  <a:lnTo>
                    <a:pt x="2419348" y="0"/>
                  </a:lnTo>
                  <a:cubicBezTo>
                    <a:pt x="2567811" y="0"/>
                    <a:pt x="2688164" y="120353"/>
                    <a:pt x="2688164" y="268816"/>
                  </a:cubicBezTo>
                  <a:lnTo>
                    <a:pt x="2688164" y="3708824"/>
                  </a:lnTo>
                  <a:cubicBezTo>
                    <a:pt x="2688164" y="3857287"/>
                    <a:pt x="2567811" y="3977640"/>
                    <a:pt x="2419348" y="3977640"/>
                  </a:cubicBezTo>
                  <a:lnTo>
                    <a:pt x="268816" y="3977640"/>
                  </a:lnTo>
                  <a:cubicBezTo>
                    <a:pt x="120353" y="3977640"/>
                    <a:pt x="0" y="3857287"/>
                    <a:pt x="0" y="3708824"/>
                  </a:cubicBezTo>
                  <a:lnTo>
                    <a:pt x="0" y="268816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42240" tIns="1733296" rIns="142240" bIns="93776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_tradnl" sz="3200" dirty="0" smtClean="0"/>
                <a:t> </a:t>
              </a:r>
            </a:p>
            <a:p>
              <a:pPr lvl="0" algn="ctr" defTabSz="889000">
                <a:spcBef>
                  <a:spcPct val="0"/>
                </a:spcBef>
                <a:spcAft>
                  <a:spcPct val="35000"/>
                </a:spcAft>
              </a:pPr>
              <a:endParaRPr lang="es-ES_tradnl" sz="3200" b="1" dirty="0" smtClean="0"/>
            </a:p>
            <a:p>
              <a:pPr lvl="0" algn="ctr" defTabSz="889000">
                <a:spcBef>
                  <a:spcPct val="0"/>
                </a:spcBef>
                <a:spcAft>
                  <a:spcPct val="35000"/>
                </a:spcAft>
              </a:pPr>
              <a:r>
                <a:rPr lang="es-ES_tradnl" sz="3200" b="1" dirty="0" smtClean="0"/>
                <a:t>Programas verticales</a:t>
              </a:r>
            </a:p>
            <a:p>
              <a:pPr lvl="0" algn="ctr" defTabSz="889000">
                <a:spcBef>
                  <a:spcPct val="0"/>
                </a:spcBef>
                <a:spcAft>
                  <a:spcPct val="35000"/>
                </a:spcAft>
              </a:pPr>
              <a:r>
                <a:rPr lang="es-ES_tradnl" sz="2800" kern="1200" dirty="0" smtClean="0"/>
                <a:t>(niñez, grupos de riesgo) </a:t>
              </a:r>
              <a:endParaRPr lang="es-UY" sz="2800" kern="1200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6779645" y="2052394"/>
              <a:ext cx="1324554" cy="132455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1027" name="Picture 3" descr="C:\Users\mbraga\AppData\Local\Microsoft\Windows\Temporary Internet Files\Content.IE5\H719OW5W\MC90028051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740" y="2063002"/>
            <a:ext cx="1444277" cy="125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21 Grupo"/>
          <p:cNvGrpSpPr/>
          <p:nvPr/>
        </p:nvGrpSpPr>
        <p:grpSpPr>
          <a:xfrm>
            <a:off x="3672160" y="6372769"/>
            <a:ext cx="2695575" cy="875022"/>
            <a:chOff x="360000" y="504000"/>
            <a:chExt cx="7200592" cy="2025217"/>
          </a:xfrm>
        </p:grpSpPr>
        <p:pic>
          <p:nvPicPr>
            <p:cNvPr id="26" name="Picture 2"/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Picture 3"/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27 Imagen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  <p:sp>
        <p:nvSpPr>
          <p:cNvPr id="7" name="6 Flecha abajo"/>
          <p:cNvSpPr/>
          <p:nvPr/>
        </p:nvSpPr>
        <p:spPr>
          <a:xfrm rot="10800000">
            <a:off x="7794408" y="2312623"/>
            <a:ext cx="24231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3 Título"/>
          <p:cNvSpPr txBox="1">
            <a:spLocks/>
          </p:cNvSpPr>
          <p:nvPr/>
        </p:nvSpPr>
        <p:spPr>
          <a:xfrm>
            <a:off x="513708" y="480402"/>
            <a:ext cx="9000000" cy="900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es-UY" sz="4400" b="0" i="0" u="none" strike="noStrike" kern="1200">
                <a:ln>
                  <a:noFill/>
                </a:ln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lvl="1">
              <a:buSzPct val="45000"/>
              <a:buFont typeface="StarSymbol"/>
              <a:buChar char="●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lvl="2">
              <a:buSzPct val="45000"/>
              <a:buFont typeface="StarSymbol"/>
              <a:buChar char="●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lvl="3">
              <a:buSzPct val="45000"/>
              <a:buFont typeface="StarSymbol"/>
              <a:buChar char="●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lvl="4">
              <a:buSzPct val="45000"/>
              <a:buFont typeface="StarSymbol"/>
              <a:buChar char="●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lvl="5">
              <a:buSzPct val="45000"/>
              <a:buFont typeface="StarSymbol"/>
              <a:buChar char="●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lvl="6">
              <a:buSzPct val="45000"/>
              <a:buFont typeface="StarSymbol"/>
              <a:buChar char="●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lvl="7">
              <a:buSzPct val="45000"/>
              <a:buFont typeface="StarSymbol"/>
              <a:buChar char="●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lvl="8">
              <a:buSzPct val="45000"/>
              <a:buFont typeface="StarSymbol"/>
              <a:buChar char="●"/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StarSymbol"/>
              <a:buNone/>
            </a:pPr>
            <a:r>
              <a:rPr lang="es-ES" sz="3200" b="1" smtClean="0">
                <a:solidFill>
                  <a:schemeClr val="bg1"/>
                </a:solidFill>
              </a:rPr>
              <a:t>Modelo Asistencial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9" name="8 Flecha abajo"/>
          <p:cNvSpPr/>
          <p:nvPr/>
        </p:nvSpPr>
        <p:spPr>
          <a:xfrm>
            <a:off x="7484673" y="2092211"/>
            <a:ext cx="242316" cy="97840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 redondeado"/>
          <p:cNvSpPr/>
          <p:nvPr/>
        </p:nvSpPr>
        <p:spPr>
          <a:xfrm>
            <a:off x="647824" y="467469"/>
            <a:ext cx="8432008" cy="9144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Modelo Asistencial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647824" y="2195661"/>
            <a:ext cx="2664296" cy="187220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Primer Nivel de Atención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3623580" y="1736898"/>
            <a:ext cx="5479680" cy="13681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Conjunto sistematizado de actividades sectoriales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3623580" y="3311785"/>
            <a:ext cx="5484484" cy="169218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solidFill>
                  <a:schemeClr val="bg1"/>
                </a:solidFill>
              </a:rPr>
              <a:t>P</a:t>
            </a:r>
            <a:r>
              <a:rPr lang="es-ES" sz="3200" b="1" dirty="0" smtClean="0">
                <a:solidFill>
                  <a:schemeClr val="bg1"/>
                </a:solidFill>
              </a:rPr>
              <a:t>articipación de involucrados en contacto directo con su hábitat natural y social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3663840" y="5219997"/>
            <a:ext cx="5432824" cy="10081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Equipos multidisciplinarios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11" name="10 Grupo"/>
          <p:cNvGrpSpPr/>
          <p:nvPr/>
        </p:nvGrpSpPr>
        <p:grpSpPr>
          <a:xfrm>
            <a:off x="3665920" y="6445525"/>
            <a:ext cx="2695575" cy="875022"/>
            <a:chOff x="360000" y="504000"/>
            <a:chExt cx="7200592" cy="2025217"/>
          </a:xfrm>
        </p:grpSpPr>
        <p:pic>
          <p:nvPicPr>
            <p:cNvPr id="12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13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917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13795330"/>
              </p:ext>
            </p:extLst>
          </p:nvPr>
        </p:nvGraphicFramePr>
        <p:xfrm>
          <a:off x="741248" y="1176056"/>
          <a:ext cx="799288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Rectángulo redondeado"/>
          <p:cNvSpPr/>
          <p:nvPr/>
        </p:nvSpPr>
        <p:spPr>
          <a:xfrm>
            <a:off x="575816" y="315425"/>
            <a:ext cx="9000000" cy="900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Modelo de organización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7056536" y="6403331"/>
            <a:ext cx="2695575" cy="875022"/>
            <a:chOff x="360000" y="504000"/>
            <a:chExt cx="7200592" cy="2025217"/>
          </a:xfrm>
        </p:grpSpPr>
        <p:pic>
          <p:nvPicPr>
            <p:cNvPr id="5" name="Picture 2"/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Picture 3"/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465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47824" y="539477"/>
            <a:ext cx="9000000" cy="900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s-ES" sz="3200" b="1" dirty="0" smtClean="0">
                <a:solidFill>
                  <a:schemeClr val="bg1"/>
                </a:solidFill>
              </a:rPr>
              <a:t>Modelo Asistencial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647824" y="2555701"/>
            <a:ext cx="2304256" cy="165618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Modelo preventivo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3240112" y="1763613"/>
            <a:ext cx="6228296" cy="9361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Médico integrado a equipo de salud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3240112" y="2890589"/>
            <a:ext cx="6228296" cy="113042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Comunidad protagonista actúa sobre entorno y hábitos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3240112" y="4196570"/>
            <a:ext cx="6228296" cy="113042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Atención programada sobre grupos de riesgo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3240112" y="5508029"/>
            <a:ext cx="6211528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Jerarquiza derechos del paciente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10" name="9 Grupo"/>
          <p:cNvGrpSpPr/>
          <p:nvPr/>
        </p:nvGrpSpPr>
        <p:grpSpPr>
          <a:xfrm>
            <a:off x="3672160" y="6372769"/>
            <a:ext cx="2695575" cy="875022"/>
            <a:chOff x="360000" y="504000"/>
            <a:chExt cx="7200592" cy="2025217"/>
          </a:xfrm>
        </p:grpSpPr>
        <p:pic>
          <p:nvPicPr>
            <p:cNvPr id="11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12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3901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503999" y="467469"/>
            <a:ext cx="9071640" cy="86409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s-ES" sz="3200" b="1" dirty="0" smtClean="0">
                <a:solidFill>
                  <a:schemeClr val="bg1"/>
                </a:solidFill>
              </a:rPr>
              <a:t>Modelo Asistencial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647824" y="2315977"/>
            <a:ext cx="2304256" cy="175189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Programas verticales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3294800" y="1485065"/>
            <a:ext cx="6084024" cy="71815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Atención a la Niñez y perinatal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3310720" y="2315977"/>
            <a:ext cx="6084024" cy="6850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Salud Adolescente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3325723" y="3174336"/>
            <a:ext cx="6084024" cy="7495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Salud Mujer, sexual y reproductiva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3325723" y="4067868"/>
            <a:ext cx="6084024" cy="6480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Salud Bucal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3333427" y="5719774"/>
            <a:ext cx="6084024" cy="6231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Control del Tabaco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3672160" y="6372769"/>
            <a:ext cx="2695575" cy="875022"/>
            <a:chOff x="360000" y="504000"/>
            <a:chExt cx="7200592" cy="2025217"/>
          </a:xfrm>
        </p:grpSpPr>
        <p:pic>
          <p:nvPicPr>
            <p:cNvPr id="18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19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  <p:sp>
        <p:nvSpPr>
          <p:cNvPr id="21" name="20 Rectángulo redondeado"/>
          <p:cNvSpPr/>
          <p:nvPr/>
        </p:nvSpPr>
        <p:spPr>
          <a:xfrm>
            <a:off x="3325723" y="4859956"/>
            <a:ext cx="6084024" cy="6850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ECNT</a:t>
            </a:r>
            <a:endParaRPr lang="es-E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96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673799" y="1631115"/>
            <a:ext cx="3235513" cy="4741010"/>
          </a:xfrm>
          <a:custGeom>
            <a:avLst/>
            <a:gdLst>
              <a:gd name="connsiteX0" fmla="*/ 0 w 3235513"/>
              <a:gd name="connsiteY0" fmla="*/ 323551 h 4480278"/>
              <a:gd name="connsiteX1" fmla="*/ 323551 w 3235513"/>
              <a:gd name="connsiteY1" fmla="*/ 0 h 4480278"/>
              <a:gd name="connsiteX2" fmla="*/ 2911962 w 3235513"/>
              <a:gd name="connsiteY2" fmla="*/ 0 h 4480278"/>
              <a:gd name="connsiteX3" fmla="*/ 3235513 w 3235513"/>
              <a:gd name="connsiteY3" fmla="*/ 323551 h 4480278"/>
              <a:gd name="connsiteX4" fmla="*/ 3235513 w 3235513"/>
              <a:gd name="connsiteY4" fmla="*/ 4156727 h 4480278"/>
              <a:gd name="connsiteX5" fmla="*/ 2911962 w 3235513"/>
              <a:gd name="connsiteY5" fmla="*/ 4480278 h 4480278"/>
              <a:gd name="connsiteX6" fmla="*/ 323551 w 3235513"/>
              <a:gd name="connsiteY6" fmla="*/ 4480278 h 4480278"/>
              <a:gd name="connsiteX7" fmla="*/ 0 w 3235513"/>
              <a:gd name="connsiteY7" fmla="*/ 4156727 h 4480278"/>
              <a:gd name="connsiteX8" fmla="*/ 0 w 3235513"/>
              <a:gd name="connsiteY8" fmla="*/ 323551 h 448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35513" h="4480278">
                <a:moveTo>
                  <a:pt x="0" y="323551"/>
                </a:moveTo>
                <a:cubicBezTo>
                  <a:pt x="0" y="144859"/>
                  <a:pt x="144859" y="0"/>
                  <a:pt x="323551" y="0"/>
                </a:cubicBezTo>
                <a:lnTo>
                  <a:pt x="2911962" y="0"/>
                </a:lnTo>
                <a:cubicBezTo>
                  <a:pt x="3090654" y="0"/>
                  <a:pt x="3235513" y="144859"/>
                  <a:pt x="3235513" y="323551"/>
                </a:cubicBezTo>
                <a:lnTo>
                  <a:pt x="3235513" y="4156727"/>
                </a:lnTo>
                <a:cubicBezTo>
                  <a:pt x="3235513" y="4335419"/>
                  <a:pt x="3090654" y="4480278"/>
                  <a:pt x="2911962" y="4480278"/>
                </a:cubicBezTo>
                <a:lnTo>
                  <a:pt x="323551" y="4480278"/>
                </a:lnTo>
                <a:cubicBezTo>
                  <a:pt x="144859" y="4480278"/>
                  <a:pt x="0" y="4335419"/>
                  <a:pt x="0" y="4156727"/>
                </a:cubicBezTo>
                <a:lnTo>
                  <a:pt x="0" y="323551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spcFirstLastPara="0" vert="horz" wrap="square" lIns="236220" tIns="236220" rIns="236220" bIns="3372415" numCol="1" spcCol="1270" anchor="ctr" anchorCtr="0">
            <a:noAutofit/>
          </a:bodyPr>
          <a:lstStyle/>
          <a:p>
            <a:pPr lvl="0" algn="ctr" defTabSz="2755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UY" sz="4000" kern="1200" dirty="0" smtClean="0"/>
              <a:t>Nivel Público</a:t>
            </a:r>
          </a:p>
          <a:p>
            <a:pPr lvl="0" algn="ctr" defTabSz="2755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4000" kern="1200" dirty="0"/>
          </a:p>
        </p:txBody>
      </p:sp>
      <p:sp>
        <p:nvSpPr>
          <p:cNvPr id="5" name="Freeform 4"/>
          <p:cNvSpPr/>
          <p:nvPr/>
        </p:nvSpPr>
        <p:spPr>
          <a:xfrm>
            <a:off x="2006186" y="2656978"/>
            <a:ext cx="2588410" cy="880195"/>
          </a:xfrm>
          <a:custGeom>
            <a:avLst/>
            <a:gdLst>
              <a:gd name="connsiteX0" fmla="*/ 0 w 2588410"/>
              <a:gd name="connsiteY0" fmla="*/ 88020 h 880195"/>
              <a:gd name="connsiteX1" fmla="*/ 88020 w 2588410"/>
              <a:gd name="connsiteY1" fmla="*/ 0 h 880195"/>
              <a:gd name="connsiteX2" fmla="*/ 2500391 w 2588410"/>
              <a:gd name="connsiteY2" fmla="*/ 0 h 880195"/>
              <a:gd name="connsiteX3" fmla="*/ 2588411 w 2588410"/>
              <a:gd name="connsiteY3" fmla="*/ 88020 h 880195"/>
              <a:gd name="connsiteX4" fmla="*/ 2588410 w 2588410"/>
              <a:gd name="connsiteY4" fmla="*/ 792176 h 880195"/>
              <a:gd name="connsiteX5" fmla="*/ 2500390 w 2588410"/>
              <a:gd name="connsiteY5" fmla="*/ 880196 h 880195"/>
              <a:gd name="connsiteX6" fmla="*/ 88020 w 2588410"/>
              <a:gd name="connsiteY6" fmla="*/ 880195 h 880195"/>
              <a:gd name="connsiteX7" fmla="*/ 0 w 2588410"/>
              <a:gd name="connsiteY7" fmla="*/ 792175 h 880195"/>
              <a:gd name="connsiteX8" fmla="*/ 0 w 2588410"/>
              <a:gd name="connsiteY8" fmla="*/ 88020 h 880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88410" h="880195">
                <a:moveTo>
                  <a:pt x="0" y="88020"/>
                </a:moveTo>
                <a:cubicBezTo>
                  <a:pt x="0" y="39408"/>
                  <a:pt x="39408" y="0"/>
                  <a:pt x="88020" y="0"/>
                </a:cubicBezTo>
                <a:lnTo>
                  <a:pt x="2500391" y="0"/>
                </a:lnTo>
                <a:cubicBezTo>
                  <a:pt x="2549003" y="0"/>
                  <a:pt x="2588411" y="39408"/>
                  <a:pt x="2588411" y="88020"/>
                </a:cubicBezTo>
                <a:cubicBezTo>
                  <a:pt x="2588411" y="322739"/>
                  <a:pt x="2588410" y="557457"/>
                  <a:pt x="2588410" y="792176"/>
                </a:cubicBezTo>
                <a:cubicBezTo>
                  <a:pt x="2588410" y="840788"/>
                  <a:pt x="2549002" y="880196"/>
                  <a:pt x="2500390" y="880196"/>
                </a:cubicBezTo>
                <a:lnTo>
                  <a:pt x="88020" y="880195"/>
                </a:lnTo>
                <a:cubicBezTo>
                  <a:pt x="39408" y="880195"/>
                  <a:pt x="0" y="840787"/>
                  <a:pt x="0" y="792175"/>
                </a:cubicBezTo>
                <a:lnTo>
                  <a:pt x="0" y="8802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91820" tIns="75310" rIns="91820" bIns="75310" numCol="1" spcCol="1270" anchor="ctr" anchorCtr="0">
            <a:noAutofit/>
          </a:bodyPr>
          <a:lstStyle/>
          <a:p>
            <a:pPr lvl="0" algn="ctr" defTabSz="1155700" eaLnBrk="1" latinLnBrk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UY" sz="2600" kern="1200" dirty="0" smtClean="0"/>
              <a:t>Descentralización ASSE - MSP</a:t>
            </a:r>
            <a:endParaRPr lang="es-UY" sz="2600" kern="1200" dirty="0"/>
          </a:p>
        </p:txBody>
      </p:sp>
      <p:sp>
        <p:nvSpPr>
          <p:cNvPr id="6" name="Freeform 5"/>
          <p:cNvSpPr/>
          <p:nvPr/>
        </p:nvSpPr>
        <p:spPr>
          <a:xfrm>
            <a:off x="2033714" y="3747205"/>
            <a:ext cx="2588410" cy="1240324"/>
          </a:xfrm>
          <a:custGeom>
            <a:avLst/>
            <a:gdLst>
              <a:gd name="connsiteX0" fmla="*/ 0 w 2588410"/>
              <a:gd name="connsiteY0" fmla="*/ 88020 h 880195"/>
              <a:gd name="connsiteX1" fmla="*/ 88020 w 2588410"/>
              <a:gd name="connsiteY1" fmla="*/ 0 h 880195"/>
              <a:gd name="connsiteX2" fmla="*/ 2500391 w 2588410"/>
              <a:gd name="connsiteY2" fmla="*/ 0 h 880195"/>
              <a:gd name="connsiteX3" fmla="*/ 2588411 w 2588410"/>
              <a:gd name="connsiteY3" fmla="*/ 88020 h 880195"/>
              <a:gd name="connsiteX4" fmla="*/ 2588410 w 2588410"/>
              <a:gd name="connsiteY4" fmla="*/ 792176 h 880195"/>
              <a:gd name="connsiteX5" fmla="*/ 2500390 w 2588410"/>
              <a:gd name="connsiteY5" fmla="*/ 880196 h 880195"/>
              <a:gd name="connsiteX6" fmla="*/ 88020 w 2588410"/>
              <a:gd name="connsiteY6" fmla="*/ 880195 h 880195"/>
              <a:gd name="connsiteX7" fmla="*/ 0 w 2588410"/>
              <a:gd name="connsiteY7" fmla="*/ 792175 h 880195"/>
              <a:gd name="connsiteX8" fmla="*/ 0 w 2588410"/>
              <a:gd name="connsiteY8" fmla="*/ 88020 h 880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88410" h="880195">
                <a:moveTo>
                  <a:pt x="0" y="88020"/>
                </a:moveTo>
                <a:cubicBezTo>
                  <a:pt x="0" y="39408"/>
                  <a:pt x="39408" y="0"/>
                  <a:pt x="88020" y="0"/>
                </a:cubicBezTo>
                <a:lnTo>
                  <a:pt x="2500391" y="0"/>
                </a:lnTo>
                <a:cubicBezTo>
                  <a:pt x="2549003" y="0"/>
                  <a:pt x="2588411" y="39408"/>
                  <a:pt x="2588411" y="88020"/>
                </a:cubicBezTo>
                <a:cubicBezTo>
                  <a:pt x="2588411" y="322739"/>
                  <a:pt x="2588410" y="557457"/>
                  <a:pt x="2588410" y="792176"/>
                </a:cubicBezTo>
                <a:cubicBezTo>
                  <a:pt x="2588410" y="840788"/>
                  <a:pt x="2549002" y="880196"/>
                  <a:pt x="2500390" y="880196"/>
                </a:cubicBezTo>
                <a:lnTo>
                  <a:pt x="88020" y="880195"/>
                </a:lnTo>
                <a:cubicBezTo>
                  <a:pt x="39408" y="880195"/>
                  <a:pt x="0" y="840787"/>
                  <a:pt x="0" y="792175"/>
                </a:cubicBezTo>
                <a:lnTo>
                  <a:pt x="0" y="8802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91820" tIns="75310" rIns="91820" bIns="75310" numCol="1" spcCol="1270" anchor="ctr" anchorCtr="0">
            <a:noAutofit/>
          </a:bodyPr>
          <a:lstStyle/>
          <a:p>
            <a:pPr lvl="0" algn="ctr" defTabSz="1155700" eaLnBrk="1" latinLnBrk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_tradnl" sz="2600" kern="1200" dirty="0" smtClean="0"/>
              <a:t>Red Integrada de Efectores Públicos de Salud</a:t>
            </a:r>
            <a:endParaRPr lang="es-UY" sz="2600" kern="1200" dirty="0" smtClean="0"/>
          </a:p>
        </p:txBody>
      </p:sp>
      <p:sp>
        <p:nvSpPr>
          <p:cNvPr id="7" name="Freeform 6"/>
          <p:cNvSpPr/>
          <p:nvPr/>
        </p:nvSpPr>
        <p:spPr>
          <a:xfrm>
            <a:off x="2033714" y="5234388"/>
            <a:ext cx="2588410" cy="880195"/>
          </a:xfrm>
          <a:custGeom>
            <a:avLst/>
            <a:gdLst>
              <a:gd name="connsiteX0" fmla="*/ 0 w 2588410"/>
              <a:gd name="connsiteY0" fmla="*/ 88020 h 880195"/>
              <a:gd name="connsiteX1" fmla="*/ 88020 w 2588410"/>
              <a:gd name="connsiteY1" fmla="*/ 0 h 880195"/>
              <a:gd name="connsiteX2" fmla="*/ 2500391 w 2588410"/>
              <a:gd name="connsiteY2" fmla="*/ 0 h 880195"/>
              <a:gd name="connsiteX3" fmla="*/ 2588411 w 2588410"/>
              <a:gd name="connsiteY3" fmla="*/ 88020 h 880195"/>
              <a:gd name="connsiteX4" fmla="*/ 2588410 w 2588410"/>
              <a:gd name="connsiteY4" fmla="*/ 792176 h 880195"/>
              <a:gd name="connsiteX5" fmla="*/ 2500390 w 2588410"/>
              <a:gd name="connsiteY5" fmla="*/ 880196 h 880195"/>
              <a:gd name="connsiteX6" fmla="*/ 88020 w 2588410"/>
              <a:gd name="connsiteY6" fmla="*/ 880195 h 880195"/>
              <a:gd name="connsiteX7" fmla="*/ 0 w 2588410"/>
              <a:gd name="connsiteY7" fmla="*/ 792175 h 880195"/>
              <a:gd name="connsiteX8" fmla="*/ 0 w 2588410"/>
              <a:gd name="connsiteY8" fmla="*/ 88020 h 880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88410" h="880195">
                <a:moveTo>
                  <a:pt x="0" y="88020"/>
                </a:moveTo>
                <a:cubicBezTo>
                  <a:pt x="0" y="39408"/>
                  <a:pt x="39408" y="0"/>
                  <a:pt x="88020" y="0"/>
                </a:cubicBezTo>
                <a:lnTo>
                  <a:pt x="2500391" y="0"/>
                </a:lnTo>
                <a:cubicBezTo>
                  <a:pt x="2549003" y="0"/>
                  <a:pt x="2588411" y="39408"/>
                  <a:pt x="2588411" y="88020"/>
                </a:cubicBezTo>
                <a:cubicBezTo>
                  <a:pt x="2588411" y="322739"/>
                  <a:pt x="2588410" y="557457"/>
                  <a:pt x="2588410" y="792176"/>
                </a:cubicBezTo>
                <a:cubicBezTo>
                  <a:pt x="2588410" y="840788"/>
                  <a:pt x="2549002" y="880196"/>
                  <a:pt x="2500390" y="880196"/>
                </a:cubicBezTo>
                <a:lnTo>
                  <a:pt x="88020" y="880195"/>
                </a:lnTo>
                <a:cubicBezTo>
                  <a:pt x="39408" y="880195"/>
                  <a:pt x="0" y="840787"/>
                  <a:pt x="0" y="792175"/>
                </a:cubicBezTo>
                <a:lnTo>
                  <a:pt x="0" y="8802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91820" tIns="75310" rIns="91820" bIns="75310" numCol="1" spcCol="1270" anchor="ctr" anchorCtr="0">
            <a:noAutofit/>
          </a:bodyPr>
          <a:lstStyle/>
          <a:p>
            <a:pPr lvl="0" algn="ctr" defTabSz="1155700" eaLnBrk="1" latinLnBrk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UY" sz="2600" kern="1200" dirty="0" smtClean="0"/>
              <a:t>Regionalización ASSE</a:t>
            </a:r>
            <a:endParaRPr lang="es-UY" sz="2600" kern="1200" dirty="0"/>
          </a:p>
        </p:txBody>
      </p:sp>
      <p:sp>
        <p:nvSpPr>
          <p:cNvPr id="8" name="Freeform 7"/>
          <p:cNvSpPr/>
          <p:nvPr/>
        </p:nvSpPr>
        <p:spPr>
          <a:xfrm>
            <a:off x="5137476" y="1631113"/>
            <a:ext cx="3235513" cy="4741011"/>
          </a:xfrm>
          <a:custGeom>
            <a:avLst/>
            <a:gdLst>
              <a:gd name="connsiteX0" fmla="*/ 0 w 3235513"/>
              <a:gd name="connsiteY0" fmla="*/ 323551 h 4480278"/>
              <a:gd name="connsiteX1" fmla="*/ 323551 w 3235513"/>
              <a:gd name="connsiteY1" fmla="*/ 0 h 4480278"/>
              <a:gd name="connsiteX2" fmla="*/ 2911962 w 3235513"/>
              <a:gd name="connsiteY2" fmla="*/ 0 h 4480278"/>
              <a:gd name="connsiteX3" fmla="*/ 3235513 w 3235513"/>
              <a:gd name="connsiteY3" fmla="*/ 323551 h 4480278"/>
              <a:gd name="connsiteX4" fmla="*/ 3235513 w 3235513"/>
              <a:gd name="connsiteY4" fmla="*/ 4156727 h 4480278"/>
              <a:gd name="connsiteX5" fmla="*/ 2911962 w 3235513"/>
              <a:gd name="connsiteY5" fmla="*/ 4480278 h 4480278"/>
              <a:gd name="connsiteX6" fmla="*/ 323551 w 3235513"/>
              <a:gd name="connsiteY6" fmla="*/ 4480278 h 4480278"/>
              <a:gd name="connsiteX7" fmla="*/ 0 w 3235513"/>
              <a:gd name="connsiteY7" fmla="*/ 4156727 h 4480278"/>
              <a:gd name="connsiteX8" fmla="*/ 0 w 3235513"/>
              <a:gd name="connsiteY8" fmla="*/ 323551 h 448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35513" h="4480278">
                <a:moveTo>
                  <a:pt x="0" y="323551"/>
                </a:moveTo>
                <a:cubicBezTo>
                  <a:pt x="0" y="144859"/>
                  <a:pt x="144859" y="0"/>
                  <a:pt x="323551" y="0"/>
                </a:cubicBezTo>
                <a:lnTo>
                  <a:pt x="2911962" y="0"/>
                </a:lnTo>
                <a:cubicBezTo>
                  <a:pt x="3090654" y="0"/>
                  <a:pt x="3235513" y="144859"/>
                  <a:pt x="3235513" y="323551"/>
                </a:cubicBezTo>
                <a:lnTo>
                  <a:pt x="3235513" y="4156727"/>
                </a:lnTo>
                <a:cubicBezTo>
                  <a:pt x="3235513" y="4335419"/>
                  <a:pt x="3090654" y="4480278"/>
                  <a:pt x="2911962" y="4480278"/>
                </a:cubicBezTo>
                <a:lnTo>
                  <a:pt x="323551" y="4480278"/>
                </a:lnTo>
                <a:cubicBezTo>
                  <a:pt x="144859" y="4480278"/>
                  <a:pt x="0" y="4335419"/>
                  <a:pt x="0" y="4156727"/>
                </a:cubicBezTo>
                <a:lnTo>
                  <a:pt x="0" y="323551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236220" tIns="236220" rIns="236220" bIns="3372415" numCol="1" spcCol="1270" anchor="ctr" anchorCtr="0">
            <a:noAutofit/>
          </a:bodyPr>
          <a:lstStyle/>
          <a:p>
            <a:pPr lvl="0" algn="ctr" defTabSz="2755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UY" sz="4000" dirty="0"/>
              <a:t>Nivel </a:t>
            </a:r>
            <a:r>
              <a:rPr lang="es-UY" sz="4000" dirty="0" smtClean="0"/>
              <a:t>Privado</a:t>
            </a:r>
          </a:p>
          <a:p>
            <a:pPr lvl="0" algn="ctr" defTabSz="2755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4000" dirty="0"/>
          </a:p>
        </p:txBody>
      </p:sp>
      <p:sp>
        <p:nvSpPr>
          <p:cNvPr id="9" name="Freeform 8"/>
          <p:cNvSpPr/>
          <p:nvPr/>
        </p:nvSpPr>
        <p:spPr>
          <a:xfrm>
            <a:off x="5452614" y="2715329"/>
            <a:ext cx="2588410" cy="880195"/>
          </a:xfrm>
          <a:custGeom>
            <a:avLst/>
            <a:gdLst>
              <a:gd name="connsiteX0" fmla="*/ 0 w 2588410"/>
              <a:gd name="connsiteY0" fmla="*/ 88020 h 880195"/>
              <a:gd name="connsiteX1" fmla="*/ 88020 w 2588410"/>
              <a:gd name="connsiteY1" fmla="*/ 0 h 880195"/>
              <a:gd name="connsiteX2" fmla="*/ 2500391 w 2588410"/>
              <a:gd name="connsiteY2" fmla="*/ 0 h 880195"/>
              <a:gd name="connsiteX3" fmla="*/ 2588411 w 2588410"/>
              <a:gd name="connsiteY3" fmla="*/ 88020 h 880195"/>
              <a:gd name="connsiteX4" fmla="*/ 2588410 w 2588410"/>
              <a:gd name="connsiteY4" fmla="*/ 792176 h 880195"/>
              <a:gd name="connsiteX5" fmla="*/ 2500390 w 2588410"/>
              <a:gd name="connsiteY5" fmla="*/ 880196 h 880195"/>
              <a:gd name="connsiteX6" fmla="*/ 88020 w 2588410"/>
              <a:gd name="connsiteY6" fmla="*/ 880195 h 880195"/>
              <a:gd name="connsiteX7" fmla="*/ 0 w 2588410"/>
              <a:gd name="connsiteY7" fmla="*/ 792175 h 880195"/>
              <a:gd name="connsiteX8" fmla="*/ 0 w 2588410"/>
              <a:gd name="connsiteY8" fmla="*/ 88020 h 880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88410" h="880195">
                <a:moveTo>
                  <a:pt x="0" y="88020"/>
                </a:moveTo>
                <a:cubicBezTo>
                  <a:pt x="0" y="39408"/>
                  <a:pt x="39408" y="0"/>
                  <a:pt x="88020" y="0"/>
                </a:cubicBezTo>
                <a:lnTo>
                  <a:pt x="2500391" y="0"/>
                </a:lnTo>
                <a:cubicBezTo>
                  <a:pt x="2549003" y="0"/>
                  <a:pt x="2588411" y="39408"/>
                  <a:pt x="2588411" y="88020"/>
                </a:cubicBezTo>
                <a:cubicBezTo>
                  <a:pt x="2588411" y="322739"/>
                  <a:pt x="2588410" y="557457"/>
                  <a:pt x="2588410" y="792176"/>
                </a:cubicBezTo>
                <a:cubicBezTo>
                  <a:pt x="2588410" y="840788"/>
                  <a:pt x="2549002" y="880196"/>
                  <a:pt x="2500390" y="880196"/>
                </a:cubicBezTo>
                <a:lnTo>
                  <a:pt x="88020" y="880195"/>
                </a:lnTo>
                <a:cubicBezTo>
                  <a:pt x="39408" y="880195"/>
                  <a:pt x="0" y="840787"/>
                  <a:pt x="0" y="792175"/>
                </a:cubicBezTo>
                <a:lnTo>
                  <a:pt x="0" y="8802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91820" tIns="75310" rIns="91820" bIns="75310" numCol="1" spcCol="1270" anchor="ctr" anchorCtr="0">
            <a:noAutofit/>
          </a:bodyPr>
          <a:lstStyle/>
          <a:p>
            <a:pPr lvl="0" algn="ctr" defTabSz="1155700" rtl="0" eaLnBrk="1" latinLnBrk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UY" sz="2600" kern="1200" dirty="0" smtClean="0"/>
              <a:t>Contratos de Gestión</a:t>
            </a:r>
            <a:endParaRPr lang="es-UY" sz="2600" kern="1200" dirty="0"/>
          </a:p>
        </p:txBody>
      </p:sp>
      <p:sp>
        <p:nvSpPr>
          <p:cNvPr id="10" name="Freeform 9"/>
          <p:cNvSpPr/>
          <p:nvPr/>
        </p:nvSpPr>
        <p:spPr>
          <a:xfrm>
            <a:off x="5469608" y="3927269"/>
            <a:ext cx="2588410" cy="880195"/>
          </a:xfrm>
          <a:custGeom>
            <a:avLst/>
            <a:gdLst>
              <a:gd name="connsiteX0" fmla="*/ 0 w 2588410"/>
              <a:gd name="connsiteY0" fmla="*/ 88020 h 880195"/>
              <a:gd name="connsiteX1" fmla="*/ 88020 w 2588410"/>
              <a:gd name="connsiteY1" fmla="*/ 0 h 880195"/>
              <a:gd name="connsiteX2" fmla="*/ 2500391 w 2588410"/>
              <a:gd name="connsiteY2" fmla="*/ 0 h 880195"/>
              <a:gd name="connsiteX3" fmla="*/ 2588411 w 2588410"/>
              <a:gd name="connsiteY3" fmla="*/ 88020 h 880195"/>
              <a:gd name="connsiteX4" fmla="*/ 2588410 w 2588410"/>
              <a:gd name="connsiteY4" fmla="*/ 792176 h 880195"/>
              <a:gd name="connsiteX5" fmla="*/ 2500390 w 2588410"/>
              <a:gd name="connsiteY5" fmla="*/ 880196 h 880195"/>
              <a:gd name="connsiteX6" fmla="*/ 88020 w 2588410"/>
              <a:gd name="connsiteY6" fmla="*/ 880195 h 880195"/>
              <a:gd name="connsiteX7" fmla="*/ 0 w 2588410"/>
              <a:gd name="connsiteY7" fmla="*/ 792175 h 880195"/>
              <a:gd name="connsiteX8" fmla="*/ 0 w 2588410"/>
              <a:gd name="connsiteY8" fmla="*/ 88020 h 880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88410" h="880195">
                <a:moveTo>
                  <a:pt x="0" y="88020"/>
                </a:moveTo>
                <a:cubicBezTo>
                  <a:pt x="0" y="39408"/>
                  <a:pt x="39408" y="0"/>
                  <a:pt x="88020" y="0"/>
                </a:cubicBezTo>
                <a:lnTo>
                  <a:pt x="2500391" y="0"/>
                </a:lnTo>
                <a:cubicBezTo>
                  <a:pt x="2549003" y="0"/>
                  <a:pt x="2588411" y="39408"/>
                  <a:pt x="2588411" y="88020"/>
                </a:cubicBezTo>
                <a:cubicBezTo>
                  <a:pt x="2588411" y="322739"/>
                  <a:pt x="2588410" y="557457"/>
                  <a:pt x="2588410" y="792176"/>
                </a:cubicBezTo>
                <a:cubicBezTo>
                  <a:pt x="2588410" y="840788"/>
                  <a:pt x="2549002" y="880196"/>
                  <a:pt x="2500390" y="880196"/>
                </a:cubicBezTo>
                <a:lnTo>
                  <a:pt x="88020" y="880195"/>
                </a:lnTo>
                <a:cubicBezTo>
                  <a:pt x="39408" y="880195"/>
                  <a:pt x="0" y="840787"/>
                  <a:pt x="0" y="792175"/>
                </a:cubicBezTo>
                <a:lnTo>
                  <a:pt x="0" y="8802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91820" tIns="75310" rIns="91820" bIns="75310" numCol="1" spcCol="1270" anchor="ctr" anchorCtr="0">
            <a:noAutofit/>
          </a:bodyPr>
          <a:lstStyle/>
          <a:p>
            <a:pPr lvl="0" algn="ctr" defTabSz="1155700" rtl="0" eaLnBrk="1" latinLnBrk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UY" sz="2600" kern="1200" dirty="0" smtClean="0"/>
              <a:t>Metas de gestión</a:t>
            </a:r>
            <a:endParaRPr lang="es-UY" sz="2600" kern="1200" dirty="0"/>
          </a:p>
        </p:txBody>
      </p:sp>
      <p:sp>
        <p:nvSpPr>
          <p:cNvPr id="11" name="Freeform 10"/>
          <p:cNvSpPr/>
          <p:nvPr/>
        </p:nvSpPr>
        <p:spPr>
          <a:xfrm>
            <a:off x="5535263" y="5195736"/>
            <a:ext cx="2588410" cy="880195"/>
          </a:xfrm>
          <a:custGeom>
            <a:avLst/>
            <a:gdLst>
              <a:gd name="connsiteX0" fmla="*/ 0 w 2588410"/>
              <a:gd name="connsiteY0" fmla="*/ 88020 h 880195"/>
              <a:gd name="connsiteX1" fmla="*/ 88020 w 2588410"/>
              <a:gd name="connsiteY1" fmla="*/ 0 h 880195"/>
              <a:gd name="connsiteX2" fmla="*/ 2500391 w 2588410"/>
              <a:gd name="connsiteY2" fmla="*/ 0 h 880195"/>
              <a:gd name="connsiteX3" fmla="*/ 2588411 w 2588410"/>
              <a:gd name="connsiteY3" fmla="*/ 88020 h 880195"/>
              <a:gd name="connsiteX4" fmla="*/ 2588410 w 2588410"/>
              <a:gd name="connsiteY4" fmla="*/ 792176 h 880195"/>
              <a:gd name="connsiteX5" fmla="*/ 2500390 w 2588410"/>
              <a:gd name="connsiteY5" fmla="*/ 880196 h 880195"/>
              <a:gd name="connsiteX6" fmla="*/ 88020 w 2588410"/>
              <a:gd name="connsiteY6" fmla="*/ 880195 h 880195"/>
              <a:gd name="connsiteX7" fmla="*/ 0 w 2588410"/>
              <a:gd name="connsiteY7" fmla="*/ 792175 h 880195"/>
              <a:gd name="connsiteX8" fmla="*/ 0 w 2588410"/>
              <a:gd name="connsiteY8" fmla="*/ 88020 h 880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88410" h="880195">
                <a:moveTo>
                  <a:pt x="0" y="88020"/>
                </a:moveTo>
                <a:cubicBezTo>
                  <a:pt x="0" y="39408"/>
                  <a:pt x="39408" y="0"/>
                  <a:pt x="88020" y="0"/>
                </a:cubicBezTo>
                <a:lnTo>
                  <a:pt x="2500391" y="0"/>
                </a:lnTo>
                <a:cubicBezTo>
                  <a:pt x="2549003" y="0"/>
                  <a:pt x="2588411" y="39408"/>
                  <a:pt x="2588411" y="88020"/>
                </a:cubicBezTo>
                <a:cubicBezTo>
                  <a:pt x="2588411" y="322739"/>
                  <a:pt x="2588410" y="557457"/>
                  <a:pt x="2588410" y="792176"/>
                </a:cubicBezTo>
                <a:cubicBezTo>
                  <a:pt x="2588410" y="840788"/>
                  <a:pt x="2549002" y="880196"/>
                  <a:pt x="2500390" y="880196"/>
                </a:cubicBezTo>
                <a:lnTo>
                  <a:pt x="88020" y="880195"/>
                </a:lnTo>
                <a:cubicBezTo>
                  <a:pt x="39408" y="880195"/>
                  <a:pt x="0" y="840787"/>
                  <a:pt x="0" y="792175"/>
                </a:cubicBezTo>
                <a:lnTo>
                  <a:pt x="0" y="8802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91820" tIns="75310" rIns="91820" bIns="75310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UY" sz="2600" kern="1200" dirty="0" err="1" smtClean="0"/>
              <a:t>Sobrecuota</a:t>
            </a:r>
            <a:r>
              <a:rPr lang="es-UY" sz="2600" kern="1200" dirty="0" smtClean="0"/>
              <a:t> Inversiones</a:t>
            </a:r>
          </a:p>
        </p:txBody>
      </p:sp>
      <p:sp>
        <p:nvSpPr>
          <p:cNvPr id="13" name="3 Título"/>
          <p:cNvSpPr>
            <a:spLocks noGrp="1"/>
          </p:cNvSpPr>
          <p:nvPr>
            <p:ph type="title"/>
          </p:nvPr>
        </p:nvSpPr>
        <p:spPr>
          <a:xfrm>
            <a:off x="503999" y="395461"/>
            <a:ext cx="9000000" cy="900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s-ES" sz="3200" b="1" dirty="0" smtClean="0">
                <a:solidFill>
                  <a:schemeClr val="bg1"/>
                </a:solidFill>
              </a:rPr>
              <a:t>Modelo de </a:t>
            </a:r>
            <a:r>
              <a:rPr lang="es-ES" sz="3200" b="1" dirty="0">
                <a:solidFill>
                  <a:schemeClr val="bg1"/>
                </a:solidFill>
              </a:rPr>
              <a:t>P</a:t>
            </a:r>
            <a:r>
              <a:rPr lang="es-ES" sz="3200" b="1" dirty="0" smtClean="0">
                <a:solidFill>
                  <a:schemeClr val="bg1"/>
                </a:solidFill>
              </a:rPr>
              <a:t>restación de Servicios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18" name="17 Grupo"/>
          <p:cNvGrpSpPr/>
          <p:nvPr/>
        </p:nvGrpSpPr>
        <p:grpSpPr>
          <a:xfrm>
            <a:off x="3672160" y="6524112"/>
            <a:ext cx="2695575" cy="875022"/>
            <a:chOff x="360000" y="504000"/>
            <a:chExt cx="7200592" cy="2025217"/>
          </a:xfrm>
        </p:grpSpPr>
        <p:pic>
          <p:nvPicPr>
            <p:cNvPr id="19" name="Picture 2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Picture 3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20 Imagen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3168104" y="2051645"/>
            <a:ext cx="6264696" cy="17000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Implementación de herramientas electrónicas para trabajo en red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3168104" y="4067869"/>
            <a:ext cx="6244544" cy="11521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Historia clínica electrónica nacional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670416" y="2051645"/>
            <a:ext cx="1872208" cy="388843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Modelo </a:t>
            </a:r>
          </a:p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compartimentado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10" name="9 Grupo"/>
          <p:cNvGrpSpPr/>
          <p:nvPr/>
        </p:nvGrpSpPr>
        <p:grpSpPr>
          <a:xfrm>
            <a:off x="3672160" y="6524112"/>
            <a:ext cx="2695575" cy="875022"/>
            <a:chOff x="360000" y="504000"/>
            <a:chExt cx="7200592" cy="2025217"/>
          </a:xfrm>
        </p:grpSpPr>
        <p:pic>
          <p:nvPicPr>
            <p:cNvPr id="11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12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  <p:sp>
        <p:nvSpPr>
          <p:cNvPr id="14" name="13 Rectángulo redondeado"/>
          <p:cNvSpPr/>
          <p:nvPr/>
        </p:nvSpPr>
        <p:spPr>
          <a:xfrm>
            <a:off x="650264" y="467469"/>
            <a:ext cx="8762384" cy="1016139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Modelo de organización</a:t>
            </a:r>
            <a:endParaRPr lang="es-E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81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48345634"/>
              </p:ext>
            </p:extLst>
          </p:nvPr>
        </p:nvGraphicFramePr>
        <p:xfrm>
          <a:off x="935856" y="1331564"/>
          <a:ext cx="828092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8 Forma libre"/>
          <p:cNvSpPr/>
          <p:nvPr/>
        </p:nvSpPr>
        <p:spPr>
          <a:xfrm>
            <a:off x="2736056" y="1331565"/>
            <a:ext cx="6676592" cy="5184574"/>
          </a:xfrm>
          <a:custGeom>
            <a:avLst/>
            <a:gdLst>
              <a:gd name="connsiteX0" fmla="*/ 2837329 w 4961964"/>
              <a:gd name="connsiteY0" fmla="*/ 497541 h 4800600"/>
              <a:gd name="connsiteX1" fmla="*/ 2837329 w 4961964"/>
              <a:gd name="connsiteY1" fmla="*/ 497541 h 4800600"/>
              <a:gd name="connsiteX2" fmla="*/ 2850776 w 4961964"/>
              <a:gd name="connsiteY2" fmla="*/ 1210235 h 4800600"/>
              <a:gd name="connsiteX3" fmla="*/ 2864223 w 4961964"/>
              <a:gd name="connsiteY3" fmla="*/ 1277470 h 4800600"/>
              <a:gd name="connsiteX4" fmla="*/ 2891117 w 4961964"/>
              <a:gd name="connsiteY4" fmla="*/ 1627094 h 4800600"/>
              <a:gd name="connsiteX5" fmla="*/ 2904564 w 4961964"/>
              <a:gd name="connsiteY5" fmla="*/ 1680882 h 4800600"/>
              <a:gd name="connsiteX6" fmla="*/ 2918011 w 4961964"/>
              <a:gd name="connsiteY6" fmla="*/ 1815353 h 4800600"/>
              <a:gd name="connsiteX7" fmla="*/ 2931459 w 4961964"/>
              <a:gd name="connsiteY7" fmla="*/ 1922929 h 4800600"/>
              <a:gd name="connsiteX8" fmla="*/ 2958353 w 4961964"/>
              <a:gd name="connsiteY8" fmla="*/ 2097741 h 4800600"/>
              <a:gd name="connsiteX9" fmla="*/ 2971800 w 4961964"/>
              <a:gd name="connsiteY9" fmla="*/ 2164976 h 4800600"/>
              <a:gd name="connsiteX10" fmla="*/ 2985247 w 4961964"/>
              <a:gd name="connsiteY10" fmla="*/ 2326341 h 4800600"/>
              <a:gd name="connsiteX11" fmla="*/ 2998694 w 4961964"/>
              <a:gd name="connsiteY11" fmla="*/ 2608729 h 4800600"/>
              <a:gd name="connsiteX12" fmla="*/ 2971800 w 4961964"/>
              <a:gd name="connsiteY12" fmla="*/ 2783541 h 4800600"/>
              <a:gd name="connsiteX13" fmla="*/ 2958353 w 4961964"/>
              <a:gd name="connsiteY13" fmla="*/ 2891117 h 4800600"/>
              <a:gd name="connsiteX14" fmla="*/ 2944906 w 4961964"/>
              <a:gd name="connsiteY14" fmla="*/ 2931459 h 4800600"/>
              <a:gd name="connsiteX15" fmla="*/ 2931459 w 4961964"/>
              <a:gd name="connsiteY15" fmla="*/ 2998694 h 4800600"/>
              <a:gd name="connsiteX16" fmla="*/ 2904564 w 4961964"/>
              <a:gd name="connsiteY16" fmla="*/ 3079376 h 4800600"/>
              <a:gd name="connsiteX17" fmla="*/ 2850776 w 4961964"/>
              <a:gd name="connsiteY17" fmla="*/ 3160059 h 4800600"/>
              <a:gd name="connsiteX18" fmla="*/ 2810435 w 4961964"/>
              <a:gd name="connsiteY18" fmla="*/ 3186953 h 4800600"/>
              <a:gd name="connsiteX19" fmla="*/ 2716306 w 4961964"/>
              <a:gd name="connsiteY19" fmla="*/ 3213847 h 4800600"/>
              <a:gd name="connsiteX20" fmla="*/ 2689411 w 4961964"/>
              <a:gd name="connsiteY20" fmla="*/ 3240741 h 4800600"/>
              <a:gd name="connsiteX21" fmla="*/ 2649070 w 4961964"/>
              <a:gd name="connsiteY21" fmla="*/ 3254188 h 4800600"/>
              <a:gd name="connsiteX22" fmla="*/ 2474259 w 4961964"/>
              <a:gd name="connsiteY22" fmla="*/ 3281082 h 4800600"/>
              <a:gd name="connsiteX23" fmla="*/ 1976717 w 4961964"/>
              <a:gd name="connsiteY23" fmla="*/ 3254188 h 4800600"/>
              <a:gd name="connsiteX24" fmla="*/ 1815353 w 4961964"/>
              <a:gd name="connsiteY24" fmla="*/ 3240741 h 4800600"/>
              <a:gd name="connsiteX25" fmla="*/ 1640541 w 4961964"/>
              <a:gd name="connsiteY25" fmla="*/ 3200400 h 4800600"/>
              <a:gd name="connsiteX26" fmla="*/ 1062317 w 4961964"/>
              <a:gd name="connsiteY26" fmla="*/ 3186953 h 4800600"/>
              <a:gd name="connsiteX27" fmla="*/ 658906 w 4961964"/>
              <a:gd name="connsiteY27" fmla="*/ 3213847 h 4800600"/>
              <a:gd name="connsiteX28" fmla="*/ 551329 w 4961964"/>
              <a:gd name="connsiteY28" fmla="*/ 3281082 h 4800600"/>
              <a:gd name="connsiteX29" fmla="*/ 497541 w 4961964"/>
              <a:gd name="connsiteY29" fmla="*/ 3294529 h 4800600"/>
              <a:gd name="connsiteX30" fmla="*/ 389964 w 4961964"/>
              <a:gd name="connsiteY30" fmla="*/ 3334870 h 4800600"/>
              <a:gd name="connsiteX31" fmla="*/ 349623 w 4961964"/>
              <a:gd name="connsiteY31" fmla="*/ 3348317 h 4800600"/>
              <a:gd name="connsiteX32" fmla="*/ 282388 w 4961964"/>
              <a:gd name="connsiteY32" fmla="*/ 3402106 h 4800600"/>
              <a:gd name="connsiteX33" fmla="*/ 242047 w 4961964"/>
              <a:gd name="connsiteY33" fmla="*/ 3442447 h 4800600"/>
              <a:gd name="connsiteX34" fmla="*/ 161364 w 4961964"/>
              <a:gd name="connsiteY34" fmla="*/ 3496235 h 4800600"/>
              <a:gd name="connsiteX35" fmla="*/ 67235 w 4961964"/>
              <a:gd name="connsiteY35" fmla="*/ 3590365 h 4800600"/>
              <a:gd name="connsiteX36" fmla="*/ 26894 w 4961964"/>
              <a:gd name="connsiteY36" fmla="*/ 3684494 h 4800600"/>
              <a:gd name="connsiteX37" fmla="*/ 0 w 4961964"/>
              <a:gd name="connsiteY37" fmla="*/ 3765176 h 4800600"/>
              <a:gd name="connsiteX38" fmla="*/ 53788 w 4961964"/>
              <a:gd name="connsiteY38" fmla="*/ 4087906 h 4800600"/>
              <a:gd name="connsiteX39" fmla="*/ 80682 w 4961964"/>
              <a:gd name="connsiteY39" fmla="*/ 4168588 h 4800600"/>
              <a:gd name="connsiteX40" fmla="*/ 134470 w 4961964"/>
              <a:gd name="connsiteY40" fmla="*/ 4262717 h 4800600"/>
              <a:gd name="connsiteX41" fmla="*/ 188259 w 4961964"/>
              <a:gd name="connsiteY41" fmla="*/ 4370294 h 4800600"/>
              <a:gd name="connsiteX42" fmla="*/ 242047 w 4961964"/>
              <a:gd name="connsiteY42" fmla="*/ 4450976 h 4800600"/>
              <a:gd name="connsiteX43" fmla="*/ 282388 w 4961964"/>
              <a:gd name="connsiteY43" fmla="*/ 4464423 h 4800600"/>
              <a:gd name="connsiteX44" fmla="*/ 322729 w 4961964"/>
              <a:gd name="connsiteY44" fmla="*/ 4504765 h 4800600"/>
              <a:gd name="connsiteX45" fmla="*/ 564776 w 4961964"/>
              <a:gd name="connsiteY45" fmla="*/ 4598894 h 4800600"/>
              <a:gd name="connsiteX46" fmla="*/ 632011 w 4961964"/>
              <a:gd name="connsiteY46" fmla="*/ 4612341 h 4800600"/>
              <a:gd name="connsiteX47" fmla="*/ 672353 w 4961964"/>
              <a:gd name="connsiteY47" fmla="*/ 4625788 h 4800600"/>
              <a:gd name="connsiteX48" fmla="*/ 739588 w 4961964"/>
              <a:gd name="connsiteY48" fmla="*/ 4652682 h 4800600"/>
              <a:gd name="connsiteX49" fmla="*/ 874059 w 4961964"/>
              <a:gd name="connsiteY49" fmla="*/ 4666129 h 4800600"/>
              <a:gd name="connsiteX50" fmla="*/ 968188 w 4961964"/>
              <a:gd name="connsiteY50" fmla="*/ 4679576 h 4800600"/>
              <a:gd name="connsiteX51" fmla="*/ 1465729 w 4961964"/>
              <a:gd name="connsiteY51" fmla="*/ 4719917 h 4800600"/>
              <a:gd name="connsiteX52" fmla="*/ 2043953 w 4961964"/>
              <a:gd name="connsiteY52" fmla="*/ 4746812 h 4800600"/>
              <a:gd name="connsiteX53" fmla="*/ 2111188 w 4961964"/>
              <a:gd name="connsiteY53" fmla="*/ 4760259 h 4800600"/>
              <a:gd name="connsiteX54" fmla="*/ 2218764 w 4961964"/>
              <a:gd name="connsiteY54" fmla="*/ 4787153 h 4800600"/>
              <a:gd name="connsiteX55" fmla="*/ 2662517 w 4961964"/>
              <a:gd name="connsiteY55" fmla="*/ 4800600 h 4800600"/>
              <a:gd name="connsiteX56" fmla="*/ 3240741 w 4961964"/>
              <a:gd name="connsiteY56" fmla="*/ 4760259 h 4800600"/>
              <a:gd name="connsiteX57" fmla="*/ 3321423 w 4961964"/>
              <a:gd name="connsiteY57" fmla="*/ 4733365 h 4800600"/>
              <a:gd name="connsiteX58" fmla="*/ 3455894 w 4961964"/>
              <a:gd name="connsiteY58" fmla="*/ 4693023 h 4800600"/>
              <a:gd name="connsiteX59" fmla="*/ 3550023 w 4961964"/>
              <a:gd name="connsiteY59" fmla="*/ 4666129 h 4800600"/>
              <a:gd name="connsiteX60" fmla="*/ 3671047 w 4961964"/>
              <a:gd name="connsiteY60" fmla="*/ 4639235 h 4800600"/>
              <a:gd name="connsiteX61" fmla="*/ 3751729 w 4961964"/>
              <a:gd name="connsiteY61" fmla="*/ 4612341 h 4800600"/>
              <a:gd name="connsiteX62" fmla="*/ 3792070 w 4961964"/>
              <a:gd name="connsiteY62" fmla="*/ 4598894 h 4800600"/>
              <a:gd name="connsiteX63" fmla="*/ 3845859 w 4961964"/>
              <a:gd name="connsiteY63" fmla="*/ 4572000 h 4800600"/>
              <a:gd name="connsiteX64" fmla="*/ 3953435 w 4961964"/>
              <a:gd name="connsiteY64" fmla="*/ 4558553 h 4800600"/>
              <a:gd name="connsiteX65" fmla="*/ 4034117 w 4961964"/>
              <a:gd name="connsiteY65" fmla="*/ 4531659 h 4800600"/>
              <a:gd name="connsiteX66" fmla="*/ 4087906 w 4961964"/>
              <a:gd name="connsiteY66" fmla="*/ 4518212 h 4800600"/>
              <a:gd name="connsiteX67" fmla="*/ 4128247 w 4961964"/>
              <a:gd name="connsiteY67" fmla="*/ 4491317 h 4800600"/>
              <a:gd name="connsiteX68" fmla="*/ 4235823 w 4961964"/>
              <a:gd name="connsiteY68" fmla="*/ 4437529 h 4800600"/>
              <a:gd name="connsiteX69" fmla="*/ 4316506 w 4961964"/>
              <a:gd name="connsiteY69" fmla="*/ 4383741 h 4800600"/>
              <a:gd name="connsiteX70" fmla="*/ 4356847 w 4961964"/>
              <a:gd name="connsiteY70" fmla="*/ 4356847 h 4800600"/>
              <a:gd name="connsiteX71" fmla="*/ 4424082 w 4961964"/>
              <a:gd name="connsiteY71" fmla="*/ 4303059 h 4800600"/>
              <a:gd name="connsiteX72" fmla="*/ 4531659 w 4961964"/>
              <a:gd name="connsiteY72" fmla="*/ 4235823 h 4800600"/>
              <a:gd name="connsiteX73" fmla="*/ 4572000 w 4961964"/>
              <a:gd name="connsiteY73" fmla="*/ 4155141 h 4800600"/>
              <a:gd name="connsiteX74" fmla="*/ 4612341 w 4961964"/>
              <a:gd name="connsiteY74" fmla="*/ 4101353 h 4800600"/>
              <a:gd name="connsiteX75" fmla="*/ 4639235 w 4961964"/>
              <a:gd name="connsiteY75" fmla="*/ 4061012 h 4800600"/>
              <a:gd name="connsiteX76" fmla="*/ 4666129 w 4961964"/>
              <a:gd name="connsiteY76" fmla="*/ 3980329 h 4800600"/>
              <a:gd name="connsiteX77" fmla="*/ 4679576 w 4961964"/>
              <a:gd name="connsiteY77" fmla="*/ 3926541 h 4800600"/>
              <a:gd name="connsiteX78" fmla="*/ 4706470 w 4961964"/>
              <a:gd name="connsiteY78" fmla="*/ 3872753 h 4800600"/>
              <a:gd name="connsiteX79" fmla="*/ 4719917 w 4961964"/>
              <a:gd name="connsiteY79" fmla="*/ 3832412 h 4800600"/>
              <a:gd name="connsiteX80" fmla="*/ 4733364 w 4961964"/>
              <a:gd name="connsiteY80" fmla="*/ 3778623 h 4800600"/>
              <a:gd name="connsiteX81" fmla="*/ 4760259 w 4961964"/>
              <a:gd name="connsiteY81" fmla="*/ 3738282 h 4800600"/>
              <a:gd name="connsiteX82" fmla="*/ 4773706 w 4961964"/>
              <a:gd name="connsiteY82" fmla="*/ 3657600 h 4800600"/>
              <a:gd name="connsiteX83" fmla="*/ 4787153 w 4961964"/>
              <a:gd name="connsiteY83" fmla="*/ 3603812 h 4800600"/>
              <a:gd name="connsiteX84" fmla="*/ 4814047 w 4961964"/>
              <a:gd name="connsiteY84" fmla="*/ 3523129 h 4800600"/>
              <a:gd name="connsiteX85" fmla="*/ 4827494 w 4961964"/>
              <a:gd name="connsiteY85" fmla="*/ 3442447 h 4800600"/>
              <a:gd name="connsiteX86" fmla="*/ 4867835 w 4961964"/>
              <a:gd name="connsiteY86" fmla="*/ 2662517 h 4800600"/>
              <a:gd name="connsiteX87" fmla="*/ 4881282 w 4961964"/>
              <a:gd name="connsiteY87" fmla="*/ 2487706 h 4800600"/>
              <a:gd name="connsiteX88" fmla="*/ 4908176 w 4961964"/>
              <a:gd name="connsiteY88" fmla="*/ 2393576 h 4800600"/>
              <a:gd name="connsiteX89" fmla="*/ 4921623 w 4961964"/>
              <a:gd name="connsiteY89" fmla="*/ 2259106 h 4800600"/>
              <a:gd name="connsiteX90" fmla="*/ 4935070 w 4961964"/>
              <a:gd name="connsiteY90" fmla="*/ 2151529 h 4800600"/>
              <a:gd name="connsiteX91" fmla="*/ 4961964 w 4961964"/>
              <a:gd name="connsiteY91" fmla="*/ 1748117 h 4800600"/>
              <a:gd name="connsiteX92" fmla="*/ 4921623 w 4961964"/>
              <a:gd name="connsiteY92" fmla="*/ 1290917 h 4800600"/>
              <a:gd name="connsiteX93" fmla="*/ 4894729 w 4961964"/>
              <a:gd name="connsiteY93" fmla="*/ 1196788 h 4800600"/>
              <a:gd name="connsiteX94" fmla="*/ 4881282 w 4961964"/>
              <a:gd name="connsiteY94" fmla="*/ 1143000 h 4800600"/>
              <a:gd name="connsiteX95" fmla="*/ 4867835 w 4961964"/>
              <a:gd name="connsiteY95" fmla="*/ 1102659 h 4800600"/>
              <a:gd name="connsiteX96" fmla="*/ 4854388 w 4961964"/>
              <a:gd name="connsiteY96" fmla="*/ 1048870 h 4800600"/>
              <a:gd name="connsiteX97" fmla="*/ 4840941 w 4961964"/>
              <a:gd name="connsiteY97" fmla="*/ 981635 h 4800600"/>
              <a:gd name="connsiteX98" fmla="*/ 4800600 w 4961964"/>
              <a:gd name="connsiteY98" fmla="*/ 900953 h 4800600"/>
              <a:gd name="connsiteX99" fmla="*/ 4787153 w 4961964"/>
              <a:gd name="connsiteY99" fmla="*/ 860612 h 4800600"/>
              <a:gd name="connsiteX100" fmla="*/ 4760259 w 4961964"/>
              <a:gd name="connsiteY100" fmla="*/ 806823 h 4800600"/>
              <a:gd name="connsiteX101" fmla="*/ 4746811 w 4961964"/>
              <a:gd name="connsiteY101" fmla="*/ 766482 h 4800600"/>
              <a:gd name="connsiteX102" fmla="*/ 4693023 w 4961964"/>
              <a:gd name="connsiteY102" fmla="*/ 685800 h 4800600"/>
              <a:gd name="connsiteX103" fmla="*/ 4666129 w 4961964"/>
              <a:gd name="connsiteY103" fmla="*/ 645459 h 4800600"/>
              <a:gd name="connsiteX104" fmla="*/ 4625788 w 4961964"/>
              <a:gd name="connsiteY104" fmla="*/ 605117 h 4800600"/>
              <a:gd name="connsiteX105" fmla="*/ 4558553 w 4961964"/>
              <a:gd name="connsiteY105" fmla="*/ 524435 h 4800600"/>
              <a:gd name="connsiteX106" fmla="*/ 4518211 w 4961964"/>
              <a:gd name="connsiteY106" fmla="*/ 497541 h 4800600"/>
              <a:gd name="connsiteX107" fmla="*/ 4437529 w 4961964"/>
              <a:gd name="connsiteY107" fmla="*/ 403412 h 4800600"/>
              <a:gd name="connsiteX108" fmla="*/ 4397188 w 4961964"/>
              <a:gd name="connsiteY108" fmla="*/ 363070 h 4800600"/>
              <a:gd name="connsiteX109" fmla="*/ 4370294 w 4961964"/>
              <a:gd name="connsiteY109" fmla="*/ 322729 h 4800600"/>
              <a:gd name="connsiteX110" fmla="*/ 4316506 w 4961964"/>
              <a:gd name="connsiteY110" fmla="*/ 295835 h 4800600"/>
              <a:gd name="connsiteX111" fmla="*/ 4222376 w 4961964"/>
              <a:gd name="connsiteY111" fmla="*/ 242047 h 4800600"/>
              <a:gd name="connsiteX112" fmla="*/ 4168588 w 4961964"/>
              <a:gd name="connsiteY112" fmla="*/ 228600 h 4800600"/>
              <a:gd name="connsiteX113" fmla="*/ 4047564 w 4961964"/>
              <a:gd name="connsiteY113" fmla="*/ 121023 h 4800600"/>
              <a:gd name="connsiteX114" fmla="*/ 3966882 w 4961964"/>
              <a:gd name="connsiteY114" fmla="*/ 107576 h 4800600"/>
              <a:gd name="connsiteX115" fmla="*/ 3886200 w 4961964"/>
              <a:gd name="connsiteY115" fmla="*/ 80682 h 4800600"/>
              <a:gd name="connsiteX116" fmla="*/ 3832411 w 4961964"/>
              <a:gd name="connsiteY116" fmla="*/ 67235 h 4800600"/>
              <a:gd name="connsiteX117" fmla="*/ 3792070 w 4961964"/>
              <a:gd name="connsiteY117" fmla="*/ 53788 h 4800600"/>
              <a:gd name="connsiteX118" fmla="*/ 3738282 w 4961964"/>
              <a:gd name="connsiteY118" fmla="*/ 40341 h 4800600"/>
              <a:gd name="connsiteX119" fmla="*/ 3671047 w 4961964"/>
              <a:gd name="connsiteY119" fmla="*/ 13447 h 4800600"/>
              <a:gd name="connsiteX120" fmla="*/ 3590364 w 4961964"/>
              <a:gd name="connsiteY120" fmla="*/ 0 h 4800600"/>
              <a:gd name="connsiteX121" fmla="*/ 3173506 w 4961964"/>
              <a:gd name="connsiteY121" fmla="*/ 26894 h 4800600"/>
              <a:gd name="connsiteX122" fmla="*/ 3133164 w 4961964"/>
              <a:gd name="connsiteY122" fmla="*/ 53788 h 4800600"/>
              <a:gd name="connsiteX123" fmla="*/ 3092823 w 4961964"/>
              <a:gd name="connsiteY123" fmla="*/ 67235 h 4800600"/>
              <a:gd name="connsiteX124" fmla="*/ 3012141 w 4961964"/>
              <a:gd name="connsiteY124" fmla="*/ 121023 h 4800600"/>
              <a:gd name="connsiteX125" fmla="*/ 2971800 w 4961964"/>
              <a:gd name="connsiteY125" fmla="*/ 147917 h 4800600"/>
              <a:gd name="connsiteX126" fmla="*/ 2944906 w 4961964"/>
              <a:gd name="connsiteY126" fmla="*/ 174812 h 4800600"/>
              <a:gd name="connsiteX127" fmla="*/ 2823882 w 4961964"/>
              <a:gd name="connsiteY127" fmla="*/ 268941 h 4800600"/>
              <a:gd name="connsiteX128" fmla="*/ 2837329 w 4961964"/>
              <a:gd name="connsiteY128" fmla="*/ 443753 h 4800600"/>
              <a:gd name="connsiteX129" fmla="*/ 2864223 w 4961964"/>
              <a:gd name="connsiteY129" fmla="*/ 524435 h 4800600"/>
              <a:gd name="connsiteX130" fmla="*/ 2891117 w 4961964"/>
              <a:gd name="connsiteY130" fmla="*/ 564776 h 4800600"/>
              <a:gd name="connsiteX131" fmla="*/ 2864223 w 4961964"/>
              <a:gd name="connsiteY131" fmla="*/ 578223 h 480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4961964" h="4800600">
                <a:moveTo>
                  <a:pt x="2837329" y="497541"/>
                </a:moveTo>
                <a:lnTo>
                  <a:pt x="2837329" y="497541"/>
                </a:lnTo>
                <a:cubicBezTo>
                  <a:pt x="2841811" y="735106"/>
                  <a:pt x="2842588" y="972769"/>
                  <a:pt x="2850776" y="1210235"/>
                </a:cubicBezTo>
                <a:cubicBezTo>
                  <a:pt x="2851564" y="1233077"/>
                  <a:pt x="2862243" y="1254700"/>
                  <a:pt x="2864223" y="1277470"/>
                </a:cubicBezTo>
                <a:cubicBezTo>
                  <a:pt x="2878852" y="1445701"/>
                  <a:pt x="2868015" y="1488483"/>
                  <a:pt x="2891117" y="1627094"/>
                </a:cubicBezTo>
                <a:cubicBezTo>
                  <a:pt x="2894155" y="1645324"/>
                  <a:pt x="2900082" y="1662953"/>
                  <a:pt x="2904564" y="1680882"/>
                </a:cubicBezTo>
                <a:cubicBezTo>
                  <a:pt x="2909046" y="1725706"/>
                  <a:pt x="2913036" y="1770581"/>
                  <a:pt x="2918011" y="1815353"/>
                </a:cubicBezTo>
                <a:cubicBezTo>
                  <a:pt x="2922002" y="1851270"/>
                  <a:pt x="2926683" y="1887108"/>
                  <a:pt x="2931459" y="1922929"/>
                </a:cubicBezTo>
                <a:cubicBezTo>
                  <a:pt x="2939015" y="1979600"/>
                  <a:pt x="2948079" y="2041237"/>
                  <a:pt x="2958353" y="2097741"/>
                </a:cubicBezTo>
                <a:cubicBezTo>
                  <a:pt x="2962442" y="2120228"/>
                  <a:pt x="2967318" y="2142564"/>
                  <a:pt x="2971800" y="2164976"/>
                </a:cubicBezTo>
                <a:cubicBezTo>
                  <a:pt x="2976282" y="2218764"/>
                  <a:pt x="2981982" y="2272465"/>
                  <a:pt x="2985247" y="2326341"/>
                </a:cubicBezTo>
                <a:cubicBezTo>
                  <a:pt x="2990948" y="2420404"/>
                  <a:pt x="3001464" y="2514534"/>
                  <a:pt x="2998694" y="2608729"/>
                </a:cubicBezTo>
                <a:cubicBezTo>
                  <a:pt x="2996961" y="2667660"/>
                  <a:pt x="2980138" y="2725177"/>
                  <a:pt x="2971800" y="2783541"/>
                </a:cubicBezTo>
                <a:cubicBezTo>
                  <a:pt x="2966689" y="2819316"/>
                  <a:pt x="2964817" y="2855562"/>
                  <a:pt x="2958353" y="2891117"/>
                </a:cubicBezTo>
                <a:cubicBezTo>
                  <a:pt x="2955817" y="2905063"/>
                  <a:pt x="2948344" y="2917708"/>
                  <a:pt x="2944906" y="2931459"/>
                </a:cubicBezTo>
                <a:cubicBezTo>
                  <a:pt x="2939363" y="2953632"/>
                  <a:pt x="2937473" y="2976644"/>
                  <a:pt x="2931459" y="2998694"/>
                </a:cubicBezTo>
                <a:cubicBezTo>
                  <a:pt x="2924000" y="3026044"/>
                  <a:pt x="2920289" y="3055788"/>
                  <a:pt x="2904564" y="3079376"/>
                </a:cubicBezTo>
                <a:cubicBezTo>
                  <a:pt x="2886635" y="3106270"/>
                  <a:pt x="2877670" y="3142130"/>
                  <a:pt x="2850776" y="3160059"/>
                </a:cubicBezTo>
                <a:cubicBezTo>
                  <a:pt x="2837329" y="3169024"/>
                  <a:pt x="2824890" y="3179725"/>
                  <a:pt x="2810435" y="3186953"/>
                </a:cubicBezTo>
                <a:cubicBezTo>
                  <a:pt x="2791144" y="3196599"/>
                  <a:pt x="2733540" y="3209539"/>
                  <a:pt x="2716306" y="3213847"/>
                </a:cubicBezTo>
                <a:cubicBezTo>
                  <a:pt x="2707341" y="3222812"/>
                  <a:pt x="2700283" y="3234218"/>
                  <a:pt x="2689411" y="3240741"/>
                </a:cubicBezTo>
                <a:cubicBezTo>
                  <a:pt x="2677257" y="3248034"/>
                  <a:pt x="2662699" y="3250294"/>
                  <a:pt x="2649070" y="3254188"/>
                </a:cubicBezTo>
                <a:cubicBezTo>
                  <a:pt x="2574961" y="3275362"/>
                  <a:pt x="2571797" y="3270244"/>
                  <a:pt x="2474259" y="3281082"/>
                </a:cubicBezTo>
                <a:lnTo>
                  <a:pt x="1976717" y="3254188"/>
                </a:lnTo>
                <a:cubicBezTo>
                  <a:pt x="1922843" y="3250890"/>
                  <a:pt x="1868403" y="3250688"/>
                  <a:pt x="1815353" y="3240741"/>
                </a:cubicBezTo>
                <a:cubicBezTo>
                  <a:pt x="1570290" y="3194792"/>
                  <a:pt x="2095272" y="3217890"/>
                  <a:pt x="1640541" y="3200400"/>
                </a:cubicBezTo>
                <a:cubicBezTo>
                  <a:pt x="1447890" y="3192990"/>
                  <a:pt x="1255058" y="3191435"/>
                  <a:pt x="1062317" y="3186953"/>
                </a:cubicBezTo>
                <a:cubicBezTo>
                  <a:pt x="927847" y="3195918"/>
                  <a:pt x="792320" y="3194788"/>
                  <a:pt x="658906" y="3213847"/>
                </a:cubicBezTo>
                <a:cubicBezTo>
                  <a:pt x="623885" y="3218850"/>
                  <a:pt x="584928" y="3266682"/>
                  <a:pt x="551329" y="3281082"/>
                </a:cubicBezTo>
                <a:cubicBezTo>
                  <a:pt x="534342" y="3288362"/>
                  <a:pt x="515074" y="3288685"/>
                  <a:pt x="497541" y="3294529"/>
                </a:cubicBezTo>
                <a:cubicBezTo>
                  <a:pt x="461209" y="3306640"/>
                  <a:pt x="425956" y="3321782"/>
                  <a:pt x="389964" y="3334870"/>
                </a:cubicBezTo>
                <a:cubicBezTo>
                  <a:pt x="376643" y="3339714"/>
                  <a:pt x="363070" y="3343835"/>
                  <a:pt x="349623" y="3348317"/>
                </a:cubicBezTo>
                <a:cubicBezTo>
                  <a:pt x="271388" y="3426555"/>
                  <a:pt x="384156" y="3317299"/>
                  <a:pt x="282388" y="3402106"/>
                </a:cubicBezTo>
                <a:cubicBezTo>
                  <a:pt x="267779" y="3414280"/>
                  <a:pt x="257058" y="3430772"/>
                  <a:pt x="242047" y="3442447"/>
                </a:cubicBezTo>
                <a:cubicBezTo>
                  <a:pt x="216533" y="3462291"/>
                  <a:pt x="184220" y="3473379"/>
                  <a:pt x="161364" y="3496235"/>
                </a:cubicBezTo>
                <a:lnTo>
                  <a:pt x="67235" y="3590365"/>
                </a:lnTo>
                <a:cubicBezTo>
                  <a:pt x="23950" y="3720221"/>
                  <a:pt x="93360" y="3518329"/>
                  <a:pt x="26894" y="3684494"/>
                </a:cubicBezTo>
                <a:cubicBezTo>
                  <a:pt x="16366" y="3710815"/>
                  <a:pt x="0" y="3765176"/>
                  <a:pt x="0" y="3765176"/>
                </a:cubicBezTo>
                <a:cubicBezTo>
                  <a:pt x="14105" y="3878019"/>
                  <a:pt x="18250" y="3981291"/>
                  <a:pt x="53788" y="4087906"/>
                </a:cubicBezTo>
                <a:cubicBezTo>
                  <a:pt x="62753" y="4114800"/>
                  <a:pt x="68004" y="4143232"/>
                  <a:pt x="80682" y="4168588"/>
                </a:cubicBezTo>
                <a:cubicBezTo>
                  <a:pt x="114804" y="4236831"/>
                  <a:pt x="96457" y="4205697"/>
                  <a:pt x="134470" y="4262717"/>
                </a:cubicBezTo>
                <a:cubicBezTo>
                  <a:pt x="165373" y="4355428"/>
                  <a:pt x="141318" y="4323355"/>
                  <a:pt x="188259" y="4370294"/>
                </a:cubicBezTo>
                <a:cubicBezTo>
                  <a:pt x="202357" y="4412588"/>
                  <a:pt x="198878" y="4422197"/>
                  <a:pt x="242047" y="4450976"/>
                </a:cubicBezTo>
                <a:cubicBezTo>
                  <a:pt x="253841" y="4458839"/>
                  <a:pt x="268941" y="4459941"/>
                  <a:pt x="282388" y="4464423"/>
                </a:cubicBezTo>
                <a:cubicBezTo>
                  <a:pt x="295835" y="4477870"/>
                  <a:pt x="306685" y="4494555"/>
                  <a:pt x="322729" y="4504765"/>
                </a:cubicBezTo>
                <a:cubicBezTo>
                  <a:pt x="396228" y="4551537"/>
                  <a:pt x="480314" y="4580125"/>
                  <a:pt x="564776" y="4598894"/>
                </a:cubicBezTo>
                <a:cubicBezTo>
                  <a:pt x="587087" y="4603852"/>
                  <a:pt x="609838" y="4606798"/>
                  <a:pt x="632011" y="4612341"/>
                </a:cubicBezTo>
                <a:cubicBezTo>
                  <a:pt x="645762" y="4615779"/>
                  <a:pt x="659081" y="4620811"/>
                  <a:pt x="672353" y="4625788"/>
                </a:cubicBezTo>
                <a:cubicBezTo>
                  <a:pt x="694954" y="4634263"/>
                  <a:pt x="715919" y="4647948"/>
                  <a:pt x="739588" y="4652682"/>
                </a:cubicBezTo>
                <a:cubicBezTo>
                  <a:pt x="783760" y="4661516"/>
                  <a:pt x="829320" y="4660866"/>
                  <a:pt x="874059" y="4666129"/>
                </a:cubicBezTo>
                <a:cubicBezTo>
                  <a:pt x="905537" y="4669832"/>
                  <a:pt x="936673" y="4676199"/>
                  <a:pt x="968188" y="4679576"/>
                </a:cubicBezTo>
                <a:cubicBezTo>
                  <a:pt x="1162966" y="4700445"/>
                  <a:pt x="1277147" y="4710328"/>
                  <a:pt x="1465729" y="4719917"/>
                </a:cubicBezTo>
                <a:lnTo>
                  <a:pt x="2043953" y="4746812"/>
                </a:lnTo>
                <a:cubicBezTo>
                  <a:pt x="2066365" y="4751294"/>
                  <a:pt x="2088918" y="4755120"/>
                  <a:pt x="2111188" y="4760259"/>
                </a:cubicBezTo>
                <a:cubicBezTo>
                  <a:pt x="2147204" y="4768570"/>
                  <a:pt x="2181900" y="4784456"/>
                  <a:pt x="2218764" y="4787153"/>
                </a:cubicBezTo>
                <a:cubicBezTo>
                  <a:pt x="2366355" y="4797952"/>
                  <a:pt x="2514599" y="4796118"/>
                  <a:pt x="2662517" y="4800600"/>
                </a:cubicBezTo>
                <a:cubicBezTo>
                  <a:pt x="2855258" y="4787153"/>
                  <a:pt x="3048529" y="4779872"/>
                  <a:pt x="3240741" y="4760259"/>
                </a:cubicBezTo>
                <a:cubicBezTo>
                  <a:pt x="3268943" y="4757381"/>
                  <a:pt x="3293921" y="4740241"/>
                  <a:pt x="3321423" y="4733365"/>
                </a:cubicBezTo>
                <a:cubicBezTo>
                  <a:pt x="3402712" y="4713041"/>
                  <a:pt x="3357680" y="4725761"/>
                  <a:pt x="3455894" y="4693023"/>
                </a:cubicBezTo>
                <a:cubicBezTo>
                  <a:pt x="3500818" y="4678048"/>
                  <a:pt x="3499368" y="4677386"/>
                  <a:pt x="3550023" y="4666129"/>
                </a:cubicBezTo>
                <a:cubicBezTo>
                  <a:pt x="3599380" y="4655161"/>
                  <a:pt x="3624196" y="4653290"/>
                  <a:pt x="3671047" y="4639235"/>
                </a:cubicBezTo>
                <a:cubicBezTo>
                  <a:pt x="3698200" y="4631089"/>
                  <a:pt x="3724835" y="4621306"/>
                  <a:pt x="3751729" y="4612341"/>
                </a:cubicBezTo>
                <a:cubicBezTo>
                  <a:pt x="3765176" y="4607859"/>
                  <a:pt x="3779392" y="4605233"/>
                  <a:pt x="3792070" y="4598894"/>
                </a:cubicBezTo>
                <a:cubicBezTo>
                  <a:pt x="3810000" y="4589929"/>
                  <a:pt x="3826412" y="4576862"/>
                  <a:pt x="3845859" y="4572000"/>
                </a:cubicBezTo>
                <a:cubicBezTo>
                  <a:pt x="3880918" y="4563235"/>
                  <a:pt x="3917576" y="4563035"/>
                  <a:pt x="3953435" y="4558553"/>
                </a:cubicBezTo>
                <a:cubicBezTo>
                  <a:pt x="3980329" y="4549588"/>
                  <a:pt x="4006964" y="4539805"/>
                  <a:pt x="4034117" y="4531659"/>
                </a:cubicBezTo>
                <a:cubicBezTo>
                  <a:pt x="4051819" y="4526348"/>
                  <a:pt x="4070919" y="4525492"/>
                  <a:pt x="4087906" y="4518212"/>
                </a:cubicBezTo>
                <a:cubicBezTo>
                  <a:pt x="4102761" y="4511846"/>
                  <a:pt x="4114059" y="4499056"/>
                  <a:pt x="4128247" y="4491317"/>
                </a:cubicBezTo>
                <a:cubicBezTo>
                  <a:pt x="4163443" y="4472119"/>
                  <a:pt x="4202465" y="4459767"/>
                  <a:pt x="4235823" y="4437529"/>
                </a:cubicBezTo>
                <a:lnTo>
                  <a:pt x="4316506" y="4383741"/>
                </a:lnTo>
                <a:cubicBezTo>
                  <a:pt x="4329953" y="4374776"/>
                  <a:pt x="4344227" y="4366943"/>
                  <a:pt x="4356847" y="4356847"/>
                </a:cubicBezTo>
                <a:cubicBezTo>
                  <a:pt x="4379259" y="4338918"/>
                  <a:pt x="4400484" y="4319396"/>
                  <a:pt x="4424082" y="4303059"/>
                </a:cubicBezTo>
                <a:cubicBezTo>
                  <a:pt x="4458850" y="4278989"/>
                  <a:pt x="4531659" y="4235823"/>
                  <a:pt x="4531659" y="4235823"/>
                </a:cubicBezTo>
                <a:cubicBezTo>
                  <a:pt x="4545106" y="4208929"/>
                  <a:pt x="4556530" y="4180924"/>
                  <a:pt x="4572000" y="4155141"/>
                </a:cubicBezTo>
                <a:cubicBezTo>
                  <a:pt x="4583531" y="4135923"/>
                  <a:pt x="4599314" y="4119590"/>
                  <a:pt x="4612341" y="4101353"/>
                </a:cubicBezTo>
                <a:cubicBezTo>
                  <a:pt x="4621735" y="4088202"/>
                  <a:pt x="4630270" y="4074459"/>
                  <a:pt x="4639235" y="4061012"/>
                </a:cubicBezTo>
                <a:cubicBezTo>
                  <a:pt x="4648200" y="4034118"/>
                  <a:pt x="4659253" y="4007832"/>
                  <a:pt x="4666129" y="3980329"/>
                </a:cubicBezTo>
                <a:cubicBezTo>
                  <a:pt x="4670611" y="3962400"/>
                  <a:pt x="4673087" y="3943845"/>
                  <a:pt x="4679576" y="3926541"/>
                </a:cubicBezTo>
                <a:cubicBezTo>
                  <a:pt x="4686614" y="3907772"/>
                  <a:pt x="4698574" y="3891178"/>
                  <a:pt x="4706470" y="3872753"/>
                </a:cubicBezTo>
                <a:cubicBezTo>
                  <a:pt x="4712054" y="3859725"/>
                  <a:pt x="4716023" y="3846041"/>
                  <a:pt x="4719917" y="3832412"/>
                </a:cubicBezTo>
                <a:cubicBezTo>
                  <a:pt x="4724994" y="3814642"/>
                  <a:pt x="4726084" y="3795610"/>
                  <a:pt x="4733364" y="3778623"/>
                </a:cubicBezTo>
                <a:cubicBezTo>
                  <a:pt x="4739730" y="3763768"/>
                  <a:pt x="4751294" y="3751729"/>
                  <a:pt x="4760259" y="3738282"/>
                </a:cubicBezTo>
                <a:cubicBezTo>
                  <a:pt x="4764741" y="3711388"/>
                  <a:pt x="4768359" y="3684336"/>
                  <a:pt x="4773706" y="3657600"/>
                </a:cubicBezTo>
                <a:cubicBezTo>
                  <a:pt x="4777330" y="3639478"/>
                  <a:pt x="4781843" y="3621514"/>
                  <a:pt x="4787153" y="3603812"/>
                </a:cubicBezTo>
                <a:cubicBezTo>
                  <a:pt x="4795299" y="3576658"/>
                  <a:pt x="4809386" y="3551092"/>
                  <a:pt x="4814047" y="3523129"/>
                </a:cubicBezTo>
                <a:lnTo>
                  <a:pt x="4827494" y="3442447"/>
                </a:lnTo>
                <a:cubicBezTo>
                  <a:pt x="4837295" y="3226818"/>
                  <a:pt x="4853449" y="2849538"/>
                  <a:pt x="4867835" y="2662517"/>
                </a:cubicBezTo>
                <a:cubicBezTo>
                  <a:pt x="4872317" y="2604247"/>
                  <a:pt x="4874454" y="2545748"/>
                  <a:pt x="4881282" y="2487706"/>
                </a:cubicBezTo>
                <a:cubicBezTo>
                  <a:pt x="4884352" y="2461610"/>
                  <a:pt x="4899480" y="2419665"/>
                  <a:pt x="4908176" y="2393576"/>
                </a:cubicBezTo>
                <a:cubicBezTo>
                  <a:pt x="4912658" y="2348753"/>
                  <a:pt x="4916648" y="2303877"/>
                  <a:pt x="4921623" y="2259106"/>
                </a:cubicBezTo>
                <a:cubicBezTo>
                  <a:pt x="4925614" y="2223189"/>
                  <a:pt x="4932495" y="2187575"/>
                  <a:pt x="4935070" y="2151529"/>
                </a:cubicBezTo>
                <a:cubicBezTo>
                  <a:pt x="4974311" y="1602147"/>
                  <a:pt x="4927769" y="2090066"/>
                  <a:pt x="4961964" y="1748117"/>
                </a:cubicBezTo>
                <a:cubicBezTo>
                  <a:pt x="4948517" y="1595717"/>
                  <a:pt x="4958729" y="1439341"/>
                  <a:pt x="4921623" y="1290917"/>
                </a:cubicBezTo>
                <a:cubicBezTo>
                  <a:pt x="4879585" y="1122767"/>
                  <a:pt x="4933311" y="1331827"/>
                  <a:pt x="4894729" y="1196788"/>
                </a:cubicBezTo>
                <a:cubicBezTo>
                  <a:pt x="4889652" y="1179018"/>
                  <a:pt x="4886359" y="1160770"/>
                  <a:pt x="4881282" y="1143000"/>
                </a:cubicBezTo>
                <a:cubicBezTo>
                  <a:pt x="4877388" y="1129371"/>
                  <a:pt x="4871729" y="1116288"/>
                  <a:pt x="4867835" y="1102659"/>
                </a:cubicBezTo>
                <a:cubicBezTo>
                  <a:pt x="4862758" y="1084889"/>
                  <a:pt x="4858397" y="1066911"/>
                  <a:pt x="4854388" y="1048870"/>
                </a:cubicBezTo>
                <a:cubicBezTo>
                  <a:pt x="4849430" y="1026559"/>
                  <a:pt x="4848752" y="1003114"/>
                  <a:pt x="4840941" y="981635"/>
                </a:cubicBezTo>
                <a:cubicBezTo>
                  <a:pt x="4830665" y="953377"/>
                  <a:pt x="4812812" y="928430"/>
                  <a:pt x="4800600" y="900953"/>
                </a:cubicBezTo>
                <a:cubicBezTo>
                  <a:pt x="4794843" y="888000"/>
                  <a:pt x="4792737" y="873640"/>
                  <a:pt x="4787153" y="860612"/>
                </a:cubicBezTo>
                <a:cubicBezTo>
                  <a:pt x="4779257" y="842187"/>
                  <a:pt x="4768156" y="825248"/>
                  <a:pt x="4760259" y="806823"/>
                </a:cubicBezTo>
                <a:cubicBezTo>
                  <a:pt x="4754675" y="793795"/>
                  <a:pt x="4753695" y="778873"/>
                  <a:pt x="4746811" y="766482"/>
                </a:cubicBezTo>
                <a:cubicBezTo>
                  <a:pt x="4731114" y="738227"/>
                  <a:pt x="4710952" y="712694"/>
                  <a:pt x="4693023" y="685800"/>
                </a:cubicBezTo>
                <a:cubicBezTo>
                  <a:pt x="4684058" y="672353"/>
                  <a:pt x="4677557" y="656887"/>
                  <a:pt x="4666129" y="645459"/>
                </a:cubicBezTo>
                <a:cubicBezTo>
                  <a:pt x="4652682" y="632012"/>
                  <a:pt x="4637962" y="619726"/>
                  <a:pt x="4625788" y="605117"/>
                </a:cubicBezTo>
                <a:cubicBezTo>
                  <a:pt x="4577712" y="547425"/>
                  <a:pt x="4622834" y="578002"/>
                  <a:pt x="4558553" y="524435"/>
                </a:cubicBezTo>
                <a:cubicBezTo>
                  <a:pt x="4546137" y="514089"/>
                  <a:pt x="4530482" y="508059"/>
                  <a:pt x="4518211" y="497541"/>
                </a:cubicBezTo>
                <a:cubicBezTo>
                  <a:pt x="4423946" y="416743"/>
                  <a:pt x="4497003" y="474782"/>
                  <a:pt x="4437529" y="403412"/>
                </a:cubicBezTo>
                <a:cubicBezTo>
                  <a:pt x="4425355" y="388803"/>
                  <a:pt x="4409362" y="377679"/>
                  <a:pt x="4397188" y="363070"/>
                </a:cubicBezTo>
                <a:cubicBezTo>
                  <a:pt x="4386842" y="350654"/>
                  <a:pt x="4382709" y="333075"/>
                  <a:pt x="4370294" y="322729"/>
                </a:cubicBezTo>
                <a:cubicBezTo>
                  <a:pt x="4354895" y="309896"/>
                  <a:pt x="4333911" y="305780"/>
                  <a:pt x="4316506" y="295835"/>
                </a:cubicBezTo>
                <a:cubicBezTo>
                  <a:pt x="4266855" y="267463"/>
                  <a:pt x="4281478" y="264210"/>
                  <a:pt x="4222376" y="242047"/>
                </a:cubicBezTo>
                <a:cubicBezTo>
                  <a:pt x="4205072" y="235558"/>
                  <a:pt x="4186517" y="233082"/>
                  <a:pt x="4168588" y="228600"/>
                </a:cubicBezTo>
                <a:cubicBezTo>
                  <a:pt x="4161180" y="221192"/>
                  <a:pt x="4083561" y="133022"/>
                  <a:pt x="4047564" y="121023"/>
                </a:cubicBezTo>
                <a:cubicBezTo>
                  <a:pt x="4021698" y="112401"/>
                  <a:pt x="3993333" y="114189"/>
                  <a:pt x="3966882" y="107576"/>
                </a:cubicBezTo>
                <a:cubicBezTo>
                  <a:pt x="3939380" y="100700"/>
                  <a:pt x="3913353" y="88828"/>
                  <a:pt x="3886200" y="80682"/>
                </a:cubicBezTo>
                <a:cubicBezTo>
                  <a:pt x="3868498" y="75371"/>
                  <a:pt x="3850181" y="72312"/>
                  <a:pt x="3832411" y="67235"/>
                </a:cubicBezTo>
                <a:cubicBezTo>
                  <a:pt x="3818782" y="63341"/>
                  <a:pt x="3805699" y="57682"/>
                  <a:pt x="3792070" y="53788"/>
                </a:cubicBezTo>
                <a:cubicBezTo>
                  <a:pt x="3774300" y="48711"/>
                  <a:pt x="3755815" y="46185"/>
                  <a:pt x="3738282" y="40341"/>
                </a:cubicBezTo>
                <a:cubicBezTo>
                  <a:pt x="3715383" y="32708"/>
                  <a:pt x="3694335" y="19798"/>
                  <a:pt x="3671047" y="13447"/>
                </a:cubicBezTo>
                <a:cubicBezTo>
                  <a:pt x="3644742" y="6273"/>
                  <a:pt x="3617258" y="4482"/>
                  <a:pt x="3590364" y="0"/>
                </a:cubicBezTo>
                <a:cubicBezTo>
                  <a:pt x="3451411" y="8965"/>
                  <a:pt x="3311794" y="10625"/>
                  <a:pt x="3173506" y="26894"/>
                </a:cubicBezTo>
                <a:cubicBezTo>
                  <a:pt x="3157455" y="28782"/>
                  <a:pt x="3147619" y="46560"/>
                  <a:pt x="3133164" y="53788"/>
                </a:cubicBezTo>
                <a:cubicBezTo>
                  <a:pt x="3120486" y="60127"/>
                  <a:pt x="3105214" y="60351"/>
                  <a:pt x="3092823" y="67235"/>
                </a:cubicBezTo>
                <a:cubicBezTo>
                  <a:pt x="3064568" y="82932"/>
                  <a:pt x="3039035" y="103094"/>
                  <a:pt x="3012141" y="121023"/>
                </a:cubicBezTo>
                <a:cubicBezTo>
                  <a:pt x="2998694" y="129988"/>
                  <a:pt x="2983228" y="136489"/>
                  <a:pt x="2971800" y="147917"/>
                </a:cubicBezTo>
                <a:cubicBezTo>
                  <a:pt x="2962835" y="156882"/>
                  <a:pt x="2955049" y="167205"/>
                  <a:pt x="2944906" y="174812"/>
                </a:cubicBezTo>
                <a:cubicBezTo>
                  <a:pt x="2816227" y="271322"/>
                  <a:pt x="2906008" y="186815"/>
                  <a:pt x="2823882" y="268941"/>
                </a:cubicBezTo>
                <a:cubicBezTo>
                  <a:pt x="2797294" y="348704"/>
                  <a:pt x="2803416" y="308100"/>
                  <a:pt x="2837329" y="443753"/>
                </a:cubicBezTo>
                <a:cubicBezTo>
                  <a:pt x="2844205" y="471255"/>
                  <a:pt x="2848498" y="500847"/>
                  <a:pt x="2864223" y="524435"/>
                </a:cubicBezTo>
                <a:cubicBezTo>
                  <a:pt x="2873188" y="537882"/>
                  <a:pt x="2891117" y="548615"/>
                  <a:pt x="2891117" y="564776"/>
                </a:cubicBezTo>
                <a:cubicBezTo>
                  <a:pt x="2891117" y="574799"/>
                  <a:pt x="2873188" y="573741"/>
                  <a:pt x="2864223" y="578223"/>
                </a:cubicBezTo>
              </a:path>
            </a:pathLst>
          </a:custGeom>
          <a:noFill/>
          <a:ln w="57150" cap="rnd">
            <a:solidFill>
              <a:srgbClr val="FF0000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4" name="3 CuadroTexto"/>
          <p:cNvSpPr txBox="1"/>
          <p:nvPr/>
        </p:nvSpPr>
        <p:spPr>
          <a:xfrm>
            <a:off x="7128544" y="6008307"/>
            <a:ext cx="2428120" cy="101566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UY" sz="2000" i="1" dirty="0" smtClean="0">
                <a:solidFill>
                  <a:schemeClr val="tx1"/>
                </a:solidFill>
                <a:latin typeface="Arial" panose="020B0604020202020204" pitchFamily="34" charset="0"/>
              </a:rPr>
              <a:t>Institucionalidad</a:t>
            </a:r>
          </a:p>
          <a:p>
            <a:pPr algn="ctr"/>
            <a:r>
              <a:rPr lang="es-UY" sz="2000" i="1" dirty="0" smtClean="0">
                <a:solidFill>
                  <a:schemeClr val="tx1"/>
                </a:solidFill>
                <a:latin typeface="Arial" panose="020B0604020202020204" pitchFamily="34" charset="0"/>
              </a:rPr>
              <a:t>para continuidad </a:t>
            </a:r>
          </a:p>
          <a:p>
            <a:pPr algn="ctr"/>
            <a:r>
              <a:rPr lang="es-UY" sz="2000" i="1" dirty="0" smtClean="0">
                <a:solidFill>
                  <a:schemeClr val="tx1"/>
                </a:solidFill>
                <a:latin typeface="Arial" panose="020B0604020202020204" pitchFamily="34" charset="0"/>
              </a:rPr>
              <a:t>y desarrollo</a:t>
            </a:r>
            <a:endParaRPr lang="es-UY" sz="2000" i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650264" y="467469"/>
            <a:ext cx="8964000" cy="756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Modelo de organización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3672160" y="6524112"/>
            <a:ext cx="2695575" cy="875022"/>
            <a:chOff x="360000" y="504000"/>
            <a:chExt cx="7200592" cy="2025217"/>
          </a:xfrm>
        </p:grpSpPr>
        <p:pic>
          <p:nvPicPr>
            <p:cNvPr id="8" name="Picture 2"/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3"/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10 Imagen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382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659776643"/>
              </p:ext>
            </p:extLst>
          </p:nvPr>
        </p:nvGraphicFramePr>
        <p:xfrm>
          <a:off x="1079872" y="1475581"/>
          <a:ext cx="8064896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Rectángulo redondeado"/>
          <p:cNvSpPr/>
          <p:nvPr/>
        </p:nvSpPr>
        <p:spPr>
          <a:xfrm>
            <a:off x="650264" y="467470"/>
            <a:ext cx="8762384" cy="720079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Modelo de organización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3672160" y="6524112"/>
            <a:ext cx="2695575" cy="875022"/>
            <a:chOff x="360000" y="504000"/>
            <a:chExt cx="7200592" cy="2025217"/>
          </a:xfrm>
        </p:grpSpPr>
        <p:pic>
          <p:nvPicPr>
            <p:cNvPr id="6" name="Picture 2"/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3"/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7 Imagen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32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onector recto"/>
          <p:cNvSpPr/>
          <p:nvPr/>
        </p:nvSpPr>
        <p:spPr>
          <a:xfrm>
            <a:off x="503808" y="1606530"/>
            <a:ext cx="8975600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11 Forma libre"/>
          <p:cNvSpPr/>
          <p:nvPr/>
        </p:nvSpPr>
        <p:spPr>
          <a:xfrm>
            <a:off x="647824" y="1619597"/>
            <a:ext cx="8975600" cy="685918"/>
          </a:xfrm>
          <a:custGeom>
            <a:avLst/>
            <a:gdLst>
              <a:gd name="connsiteX0" fmla="*/ 0 w 8975600"/>
              <a:gd name="connsiteY0" fmla="*/ 0 h 685918"/>
              <a:gd name="connsiteX1" fmla="*/ 8975600 w 8975600"/>
              <a:gd name="connsiteY1" fmla="*/ 0 h 685918"/>
              <a:gd name="connsiteX2" fmla="*/ 8975600 w 8975600"/>
              <a:gd name="connsiteY2" fmla="*/ 685918 h 685918"/>
              <a:gd name="connsiteX3" fmla="*/ 0 w 8975600"/>
              <a:gd name="connsiteY3" fmla="*/ 685918 h 685918"/>
              <a:gd name="connsiteX4" fmla="*/ 0 w 8975600"/>
              <a:gd name="connsiteY4" fmla="*/ 0 h 68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5600" h="685918">
                <a:moveTo>
                  <a:pt x="0" y="0"/>
                </a:moveTo>
                <a:lnTo>
                  <a:pt x="8975600" y="0"/>
                </a:lnTo>
                <a:lnTo>
                  <a:pt x="8975600" y="685918"/>
                </a:lnTo>
                <a:lnTo>
                  <a:pt x="0" y="68591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060" tIns="99060" rIns="99060" bIns="99060" numCol="1" spcCol="1270" anchor="t" anchorCtr="0">
            <a:noAutofit/>
          </a:bodyPr>
          <a:lstStyle/>
          <a:p>
            <a:pPr marL="457200" lvl="0" indent="-45720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ü"/>
            </a:pPr>
            <a:r>
              <a:rPr lang="es-UY" sz="2600" b="0" i="0" kern="1200" dirty="0" smtClean="0"/>
              <a:t>Presupuesto y objetivos acordados</a:t>
            </a:r>
            <a:endParaRPr lang="es-UY" sz="2600" kern="1200" dirty="0"/>
          </a:p>
        </p:txBody>
      </p:sp>
      <p:sp>
        <p:nvSpPr>
          <p:cNvPr id="13" name="12 Conector recto"/>
          <p:cNvSpPr/>
          <p:nvPr/>
        </p:nvSpPr>
        <p:spPr>
          <a:xfrm>
            <a:off x="457200" y="2292448"/>
            <a:ext cx="8975600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13 Forma libre"/>
          <p:cNvSpPr/>
          <p:nvPr/>
        </p:nvSpPr>
        <p:spPr>
          <a:xfrm>
            <a:off x="647824" y="2305515"/>
            <a:ext cx="8975600" cy="685918"/>
          </a:xfrm>
          <a:custGeom>
            <a:avLst/>
            <a:gdLst>
              <a:gd name="connsiteX0" fmla="*/ 0 w 8975600"/>
              <a:gd name="connsiteY0" fmla="*/ 0 h 685918"/>
              <a:gd name="connsiteX1" fmla="*/ 8975600 w 8975600"/>
              <a:gd name="connsiteY1" fmla="*/ 0 h 685918"/>
              <a:gd name="connsiteX2" fmla="*/ 8975600 w 8975600"/>
              <a:gd name="connsiteY2" fmla="*/ 685918 h 685918"/>
              <a:gd name="connsiteX3" fmla="*/ 0 w 8975600"/>
              <a:gd name="connsiteY3" fmla="*/ 685918 h 685918"/>
              <a:gd name="connsiteX4" fmla="*/ 0 w 8975600"/>
              <a:gd name="connsiteY4" fmla="*/ 0 h 68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5600" h="685918">
                <a:moveTo>
                  <a:pt x="0" y="0"/>
                </a:moveTo>
                <a:lnTo>
                  <a:pt x="8975600" y="0"/>
                </a:lnTo>
                <a:lnTo>
                  <a:pt x="8975600" y="685918"/>
                </a:lnTo>
                <a:lnTo>
                  <a:pt x="0" y="68591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060" tIns="99060" rIns="99060" bIns="99060" numCol="1" spcCol="1270" anchor="t" anchorCtr="0">
            <a:noAutofit/>
          </a:bodyPr>
          <a:lstStyle/>
          <a:p>
            <a:pPr marL="457200" lvl="0" indent="-45720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ü"/>
            </a:pPr>
            <a:r>
              <a:rPr lang="es-UY" sz="2600" b="0" i="0" kern="1200" dirty="0" smtClean="0"/>
              <a:t>Misión del BID elaborando documento de préstamo (CLIPP)</a:t>
            </a:r>
            <a:endParaRPr lang="es-UY" sz="2600" kern="1200" dirty="0"/>
          </a:p>
        </p:txBody>
      </p:sp>
      <p:sp>
        <p:nvSpPr>
          <p:cNvPr id="15" name="14 Conector recto"/>
          <p:cNvSpPr/>
          <p:nvPr/>
        </p:nvSpPr>
        <p:spPr>
          <a:xfrm>
            <a:off x="457200" y="2978367"/>
            <a:ext cx="8975600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15 Forma libre"/>
          <p:cNvSpPr/>
          <p:nvPr/>
        </p:nvSpPr>
        <p:spPr>
          <a:xfrm>
            <a:off x="647824" y="2991433"/>
            <a:ext cx="8975600" cy="685918"/>
          </a:xfrm>
          <a:custGeom>
            <a:avLst/>
            <a:gdLst>
              <a:gd name="connsiteX0" fmla="*/ 0 w 8975600"/>
              <a:gd name="connsiteY0" fmla="*/ 0 h 685918"/>
              <a:gd name="connsiteX1" fmla="*/ 8975600 w 8975600"/>
              <a:gd name="connsiteY1" fmla="*/ 0 h 685918"/>
              <a:gd name="connsiteX2" fmla="*/ 8975600 w 8975600"/>
              <a:gd name="connsiteY2" fmla="*/ 685918 h 685918"/>
              <a:gd name="connsiteX3" fmla="*/ 0 w 8975600"/>
              <a:gd name="connsiteY3" fmla="*/ 685918 h 685918"/>
              <a:gd name="connsiteX4" fmla="*/ 0 w 8975600"/>
              <a:gd name="connsiteY4" fmla="*/ 0 h 68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5600" h="685918">
                <a:moveTo>
                  <a:pt x="0" y="0"/>
                </a:moveTo>
                <a:lnTo>
                  <a:pt x="8975600" y="0"/>
                </a:lnTo>
                <a:lnTo>
                  <a:pt x="8975600" y="685918"/>
                </a:lnTo>
                <a:lnTo>
                  <a:pt x="0" y="68591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060" tIns="99060" rIns="99060" bIns="99060" numCol="1" spcCol="1270" anchor="t" anchorCtr="0">
            <a:noAutofit/>
          </a:bodyPr>
          <a:lstStyle/>
          <a:p>
            <a:pPr marL="457200" lvl="0" indent="-45720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ü"/>
            </a:pPr>
            <a:r>
              <a:rPr lang="es-UY" sz="2600" b="0" i="0" kern="1200" dirty="0" smtClean="0"/>
              <a:t>Equipo central de Programa Integrado 70%</a:t>
            </a:r>
            <a:endParaRPr lang="es-UY" sz="2600" kern="1200" dirty="0"/>
          </a:p>
        </p:txBody>
      </p:sp>
      <p:sp>
        <p:nvSpPr>
          <p:cNvPr id="17" name="16 Conector recto"/>
          <p:cNvSpPr/>
          <p:nvPr/>
        </p:nvSpPr>
        <p:spPr>
          <a:xfrm>
            <a:off x="457200" y="3664285"/>
            <a:ext cx="8975600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17 Forma libre"/>
          <p:cNvSpPr/>
          <p:nvPr/>
        </p:nvSpPr>
        <p:spPr>
          <a:xfrm>
            <a:off x="647824" y="3677352"/>
            <a:ext cx="8975600" cy="685918"/>
          </a:xfrm>
          <a:custGeom>
            <a:avLst/>
            <a:gdLst>
              <a:gd name="connsiteX0" fmla="*/ 0 w 8975600"/>
              <a:gd name="connsiteY0" fmla="*/ 0 h 685918"/>
              <a:gd name="connsiteX1" fmla="*/ 8975600 w 8975600"/>
              <a:gd name="connsiteY1" fmla="*/ 0 h 685918"/>
              <a:gd name="connsiteX2" fmla="*/ 8975600 w 8975600"/>
              <a:gd name="connsiteY2" fmla="*/ 685918 h 685918"/>
              <a:gd name="connsiteX3" fmla="*/ 0 w 8975600"/>
              <a:gd name="connsiteY3" fmla="*/ 685918 h 685918"/>
              <a:gd name="connsiteX4" fmla="*/ 0 w 8975600"/>
              <a:gd name="connsiteY4" fmla="*/ 0 h 68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5600" h="685918">
                <a:moveTo>
                  <a:pt x="0" y="0"/>
                </a:moveTo>
                <a:lnTo>
                  <a:pt x="8975600" y="0"/>
                </a:lnTo>
                <a:lnTo>
                  <a:pt x="8975600" y="685918"/>
                </a:lnTo>
                <a:lnTo>
                  <a:pt x="0" y="68591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060" tIns="99060" rIns="99060" bIns="99060" numCol="1" spcCol="1270" anchor="t" anchorCtr="0">
            <a:noAutofit/>
          </a:bodyPr>
          <a:lstStyle/>
          <a:p>
            <a:pPr marL="457200" lvl="0" indent="-45720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ü"/>
            </a:pPr>
            <a:r>
              <a:rPr lang="es-UY" sz="2600" b="0" i="0" kern="1200" dirty="0" smtClean="0"/>
              <a:t>Ajustando metas y acciones de fortalecimiento del MSP</a:t>
            </a:r>
            <a:endParaRPr lang="es-UY" sz="2600" kern="1200" dirty="0"/>
          </a:p>
        </p:txBody>
      </p:sp>
      <p:sp>
        <p:nvSpPr>
          <p:cNvPr id="19" name="18 Conector recto"/>
          <p:cNvSpPr/>
          <p:nvPr/>
        </p:nvSpPr>
        <p:spPr>
          <a:xfrm>
            <a:off x="457200" y="4350203"/>
            <a:ext cx="8975600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19 Forma libre"/>
          <p:cNvSpPr/>
          <p:nvPr/>
        </p:nvSpPr>
        <p:spPr>
          <a:xfrm>
            <a:off x="647824" y="4363270"/>
            <a:ext cx="8975600" cy="685918"/>
          </a:xfrm>
          <a:custGeom>
            <a:avLst/>
            <a:gdLst>
              <a:gd name="connsiteX0" fmla="*/ 0 w 8975600"/>
              <a:gd name="connsiteY0" fmla="*/ 0 h 685918"/>
              <a:gd name="connsiteX1" fmla="*/ 8975600 w 8975600"/>
              <a:gd name="connsiteY1" fmla="*/ 0 h 685918"/>
              <a:gd name="connsiteX2" fmla="*/ 8975600 w 8975600"/>
              <a:gd name="connsiteY2" fmla="*/ 685918 h 685918"/>
              <a:gd name="connsiteX3" fmla="*/ 0 w 8975600"/>
              <a:gd name="connsiteY3" fmla="*/ 685918 h 685918"/>
              <a:gd name="connsiteX4" fmla="*/ 0 w 8975600"/>
              <a:gd name="connsiteY4" fmla="*/ 0 h 68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5600" h="685918">
                <a:moveTo>
                  <a:pt x="0" y="0"/>
                </a:moveTo>
                <a:lnTo>
                  <a:pt x="8975600" y="0"/>
                </a:lnTo>
                <a:lnTo>
                  <a:pt x="8975600" y="685918"/>
                </a:lnTo>
                <a:lnTo>
                  <a:pt x="0" y="68591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060" tIns="99060" rIns="99060" bIns="99060" numCol="1" spcCol="1270" anchor="t" anchorCtr="0">
            <a:noAutofit/>
          </a:bodyPr>
          <a:lstStyle/>
          <a:p>
            <a:pPr marL="457200" lvl="0" indent="-45720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ü"/>
            </a:pPr>
            <a:r>
              <a:rPr lang="es-UY" sz="2600" b="0" i="0" kern="1200" dirty="0" smtClean="0"/>
              <a:t>Grupo Jurídico y Rondas de Consulta</a:t>
            </a:r>
            <a:endParaRPr lang="es-UY" sz="2600" kern="1200" dirty="0"/>
          </a:p>
        </p:txBody>
      </p:sp>
      <p:sp>
        <p:nvSpPr>
          <p:cNvPr id="21" name="20 Conector recto"/>
          <p:cNvSpPr/>
          <p:nvPr/>
        </p:nvSpPr>
        <p:spPr>
          <a:xfrm>
            <a:off x="457200" y="5036122"/>
            <a:ext cx="8975600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21 Forma libre"/>
          <p:cNvSpPr/>
          <p:nvPr/>
        </p:nvSpPr>
        <p:spPr>
          <a:xfrm>
            <a:off x="647824" y="5036122"/>
            <a:ext cx="8975600" cy="685918"/>
          </a:xfrm>
          <a:custGeom>
            <a:avLst/>
            <a:gdLst>
              <a:gd name="connsiteX0" fmla="*/ 0 w 8975600"/>
              <a:gd name="connsiteY0" fmla="*/ 0 h 685918"/>
              <a:gd name="connsiteX1" fmla="*/ 8975600 w 8975600"/>
              <a:gd name="connsiteY1" fmla="*/ 0 h 685918"/>
              <a:gd name="connsiteX2" fmla="*/ 8975600 w 8975600"/>
              <a:gd name="connsiteY2" fmla="*/ 685918 h 685918"/>
              <a:gd name="connsiteX3" fmla="*/ 0 w 8975600"/>
              <a:gd name="connsiteY3" fmla="*/ 685918 h 685918"/>
              <a:gd name="connsiteX4" fmla="*/ 0 w 8975600"/>
              <a:gd name="connsiteY4" fmla="*/ 0 h 68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5600" h="685918">
                <a:moveTo>
                  <a:pt x="0" y="0"/>
                </a:moveTo>
                <a:lnTo>
                  <a:pt x="8975600" y="0"/>
                </a:lnTo>
                <a:lnTo>
                  <a:pt x="8975600" y="685918"/>
                </a:lnTo>
                <a:lnTo>
                  <a:pt x="0" y="68591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060" tIns="99060" rIns="99060" bIns="99060" numCol="1" spcCol="1270" anchor="t" anchorCtr="0">
            <a:noAutofit/>
          </a:bodyPr>
          <a:lstStyle/>
          <a:p>
            <a:pPr marL="457200" lvl="0" indent="-45720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ü"/>
            </a:pPr>
            <a:r>
              <a:rPr lang="es-UY" sz="2600" b="0" i="0" kern="1200" dirty="0" smtClean="0"/>
              <a:t>Jornadas Técnicas mensuales</a:t>
            </a:r>
          </a:p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b="0" i="0" kern="1200" dirty="0" smtClean="0"/>
          </a:p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dirty="0"/>
          </a:p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b="0" i="0" kern="1200" dirty="0" smtClean="0"/>
          </a:p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kern="1200" dirty="0"/>
          </a:p>
        </p:txBody>
      </p:sp>
      <p:sp>
        <p:nvSpPr>
          <p:cNvPr id="25" name="24 Conector recto"/>
          <p:cNvSpPr/>
          <p:nvPr/>
        </p:nvSpPr>
        <p:spPr>
          <a:xfrm>
            <a:off x="457200" y="5652045"/>
            <a:ext cx="8975600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" name="27 Forma libre"/>
          <p:cNvSpPr/>
          <p:nvPr/>
        </p:nvSpPr>
        <p:spPr>
          <a:xfrm>
            <a:off x="647824" y="5712887"/>
            <a:ext cx="8975600" cy="685918"/>
          </a:xfrm>
          <a:custGeom>
            <a:avLst/>
            <a:gdLst>
              <a:gd name="connsiteX0" fmla="*/ 0 w 8975600"/>
              <a:gd name="connsiteY0" fmla="*/ 0 h 685918"/>
              <a:gd name="connsiteX1" fmla="*/ 8975600 w 8975600"/>
              <a:gd name="connsiteY1" fmla="*/ 0 h 685918"/>
              <a:gd name="connsiteX2" fmla="*/ 8975600 w 8975600"/>
              <a:gd name="connsiteY2" fmla="*/ 685918 h 685918"/>
              <a:gd name="connsiteX3" fmla="*/ 0 w 8975600"/>
              <a:gd name="connsiteY3" fmla="*/ 685918 h 685918"/>
              <a:gd name="connsiteX4" fmla="*/ 0 w 8975600"/>
              <a:gd name="connsiteY4" fmla="*/ 0 h 68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5600" h="685918">
                <a:moveTo>
                  <a:pt x="0" y="0"/>
                </a:moveTo>
                <a:lnTo>
                  <a:pt x="8975600" y="0"/>
                </a:lnTo>
                <a:lnTo>
                  <a:pt x="8975600" y="685918"/>
                </a:lnTo>
                <a:lnTo>
                  <a:pt x="0" y="68591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060" tIns="99060" rIns="99060" bIns="99060" numCol="1" spcCol="1270" anchor="t" anchorCtr="0">
            <a:noAutofit/>
          </a:bodyPr>
          <a:lstStyle/>
          <a:p>
            <a:pPr marL="457200" lvl="0" indent="-45720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ü"/>
            </a:pPr>
            <a:r>
              <a:rPr lang="es-UY" sz="2600" dirty="0" smtClean="0"/>
              <a:t>Uruguay miembro del IHTSDO </a:t>
            </a:r>
            <a:r>
              <a:rPr lang="es-UY" sz="2400" dirty="0" smtClean="0"/>
              <a:t>(International </a:t>
            </a:r>
            <a:r>
              <a:rPr lang="es-UY" sz="2400" dirty="0" err="1" smtClean="0"/>
              <a:t>Health</a:t>
            </a:r>
            <a:r>
              <a:rPr lang="es-UY" sz="2400" dirty="0" smtClean="0"/>
              <a:t> </a:t>
            </a:r>
            <a:r>
              <a:rPr lang="es-UY" sz="2400" dirty="0" err="1" smtClean="0"/>
              <a:t>Terminology</a:t>
            </a:r>
            <a:r>
              <a:rPr lang="es-UY" sz="2400" dirty="0" smtClean="0"/>
              <a:t> </a:t>
            </a:r>
            <a:r>
              <a:rPr lang="es-UY" sz="2400" dirty="0" err="1" smtClean="0"/>
              <a:t>Standards</a:t>
            </a:r>
            <a:r>
              <a:rPr lang="es-UY" sz="2400" dirty="0" smtClean="0"/>
              <a:t> </a:t>
            </a:r>
            <a:r>
              <a:rPr lang="es-UY" sz="2400" dirty="0" err="1" smtClean="0"/>
              <a:t>Development</a:t>
            </a:r>
            <a:r>
              <a:rPr lang="es-UY" sz="2400" dirty="0" smtClean="0"/>
              <a:t> </a:t>
            </a:r>
            <a:r>
              <a:rPr lang="es-UY" sz="2400" dirty="0" err="1" smtClean="0"/>
              <a:t>Organization</a:t>
            </a:r>
            <a:r>
              <a:rPr lang="es-UY" sz="2400" dirty="0" smtClean="0"/>
              <a:t>)</a:t>
            </a:r>
            <a:r>
              <a:rPr lang="es-UY" sz="2600" dirty="0" smtClean="0"/>
              <a:t> </a:t>
            </a:r>
          </a:p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b="0" i="0" kern="1200" dirty="0" smtClean="0"/>
          </a:p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dirty="0"/>
          </a:p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b="0" i="0" kern="1200" dirty="0" smtClean="0"/>
          </a:p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kern="1200" dirty="0"/>
          </a:p>
        </p:txBody>
      </p:sp>
      <p:sp>
        <p:nvSpPr>
          <p:cNvPr id="23" name="22 Conector recto"/>
          <p:cNvSpPr/>
          <p:nvPr/>
        </p:nvSpPr>
        <p:spPr>
          <a:xfrm>
            <a:off x="457200" y="6588149"/>
            <a:ext cx="8975600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1 Rectángulo redondeado"/>
          <p:cNvSpPr/>
          <p:nvPr/>
        </p:nvSpPr>
        <p:spPr>
          <a:xfrm>
            <a:off x="503808" y="467469"/>
            <a:ext cx="8928992" cy="7703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Estado actual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24" name="23 Grupo"/>
          <p:cNvGrpSpPr/>
          <p:nvPr/>
        </p:nvGrpSpPr>
        <p:grpSpPr>
          <a:xfrm>
            <a:off x="3132990" y="6667483"/>
            <a:ext cx="2695575" cy="723679"/>
            <a:chOff x="360000" y="504000"/>
            <a:chExt cx="7200592" cy="2025217"/>
          </a:xfrm>
        </p:grpSpPr>
        <p:pic>
          <p:nvPicPr>
            <p:cNvPr id="26" name="Picture 2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Picture 3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28 Imagen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6797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onector recto"/>
          <p:cNvSpPr/>
          <p:nvPr/>
        </p:nvSpPr>
        <p:spPr>
          <a:xfrm>
            <a:off x="503808" y="1606530"/>
            <a:ext cx="8975600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11 Forma libre"/>
          <p:cNvSpPr/>
          <p:nvPr/>
        </p:nvSpPr>
        <p:spPr>
          <a:xfrm>
            <a:off x="647824" y="1619597"/>
            <a:ext cx="8975600" cy="685918"/>
          </a:xfrm>
          <a:custGeom>
            <a:avLst/>
            <a:gdLst>
              <a:gd name="connsiteX0" fmla="*/ 0 w 8975600"/>
              <a:gd name="connsiteY0" fmla="*/ 0 h 685918"/>
              <a:gd name="connsiteX1" fmla="*/ 8975600 w 8975600"/>
              <a:gd name="connsiteY1" fmla="*/ 0 h 685918"/>
              <a:gd name="connsiteX2" fmla="*/ 8975600 w 8975600"/>
              <a:gd name="connsiteY2" fmla="*/ 685918 h 685918"/>
              <a:gd name="connsiteX3" fmla="*/ 0 w 8975600"/>
              <a:gd name="connsiteY3" fmla="*/ 685918 h 685918"/>
              <a:gd name="connsiteX4" fmla="*/ 0 w 8975600"/>
              <a:gd name="connsiteY4" fmla="*/ 0 h 68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5600" h="685918">
                <a:moveTo>
                  <a:pt x="0" y="0"/>
                </a:moveTo>
                <a:lnTo>
                  <a:pt x="8975600" y="0"/>
                </a:lnTo>
                <a:lnTo>
                  <a:pt x="8975600" y="685918"/>
                </a:lnTo>
                <a:lnTo>
                  <a:pt x="0" y="68591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060" tIns="99060" rIns="99060" bIns="99060" numCol="1" spcCol="1270" anchor="t" anchorCtr="0">
            <a:noAutofit/>
          </a:bodyPr>
          <a:lstStyle/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UY" sz="2600" dirty="0" smtClean="0"/>
              <a:t>FASE 1:  Piloto de HCE especializada integrada a la HCEN</a:t>
            </a:r>
            <a:endParaRPr lang="es-UY" sz="2600" kern="1200" dirty="0"/>
          </a:p>
        </p:txBody>
      </p:sp>
      <p:sp>
        <p:nvSpPr>
          <p:cNvPr id="13" name="12 Conector recto"/>
          <p:cNvSpPr/>
          <p:nvPr/>
        </p:nvSpPr>
        <p:spPr>
          <a:xfrm>
            <a:off x="457200" y="2292448"/>
            <a:ext cx="8975600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13 Forma libre"/>
          <p:cNvSpPr/>
          <p:nvPr/>
        </p:nvSpPr>
        <p:spPr>
          <a:xfrm>
            <a:off x="647824" y="2305515"/>
            <a:ext cx="8975600" cy="685918"/>
          </a:xfrm>
          <a:custGeom>
            <a:avLst/>
            <a:gdLst>
              <a:gd name="connsiteX0" fmla="*/ 0 w 8975600"/>
              <a:gd name="connsiteY0" fmla="*/ 0 h 685918"/>
              <a:gd name="connsiteX1" fmla="*/ 8975600 w 8975600"/>
              <a:gd name="connsiteY1" fmla="*/ 0 h 685918"/>
              <a:gd name="connsiteX2" fmla="*/ 8975600 w 8975600"/>
              <a:gd name="connsiteY2" fmla="*/ 685918 h 685918"/>
              <a:gd name="connsiteX3" fmla="*/ 0 w 8975600"/>
              <a:gd name="connsiteY3" fmla="*/ 685918 h 685918"/>
              <a:gd name="connsiteX4" fmla="*/ 0 w 8975600"/>
              <a:gd name="connsiteY4" fmla="*/ 0 h 68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5600" h="685918">
                <a:moveTo>
                  <a:pt x="0" y="0"/>
                </a:moveTo>
                <a:lnTo>
                  <a:pt x="8975600" y="0"/>
                </a:lnTo>
                <a:lnTo>
                  <a:pt x="8975600" y="685918"/>
                </a:lnTo>
                <a:lnTo>
                  <a:pt x="0" y="68591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060" tIns="99060" rIns="99060" bIns="99060" numCol="1" spcCol="1270" anchor="t" anchorCtr="0">
            <a:noAutofit/>
          </a:bodyPr>
          <a:lstStyle/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UY" sz="2600" dirty="0"/>
              <a:t>	</a:t>
            </a:r>
            <a:r>
              <a:rPr lang="es-UY" sz="2600" b="0" i="0" kern="1200" dirty="0" smtClean="0"/>
              <a:t>Referente Comisión Honoraria de Lucha contra el Cáncer</a:t>
            </a:r>
            <a:endParaRPr lang="es-UY" sz="2600" kern="1200" dirty="0"/>
          </a:p>
        </p:txBody>
      </p:sp>
      <p:sp>
        <p:nvSpPr>
          <p:cNvPr id="15" name="14 Conector recto"/>
          <p:cNvSpPr/>
          <p:nvPr/>
        </p:nvSpPr>
        <p:spPr>
          <a:xfrm>
            <a:off x="457200" y="2978367"/>
            <a:ext cx="8975600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15 Forma libre"/>
          <p:cNvSpPr/>
          <p:nvPr/>
        </p:nvSpPr>
        <p:spPr>
          <a:xfrm>
            <a:off x="647824" y="2991433"/>
            <a:ext cx="8975600" cy="685918"/>
          </a:xfrm>
          <a:custGeom>
            <a:avLst/>
            <a:gdLst>
              <a:gd name="connsiteX0" fmla="*/ 0 w 8975600"/>
              <a:gd name="connsiteY0" fmla="*/ 0 h 685918"/>
              <a:gd name="connsiteX1" fmla="*/ 8975600 w 8975600"/>
              <a:gd name="connsiteY1" fmla="*/ 0 h 685918"/>
              <a:gd name="connsiteX2" fmla="*/ 8975600 w 8975600"/>
              <a:gd name="connsiteY2" fmla="*/ 685918 h 685918"/>
              <a:gd name="connsiteX3" fmla="*/ 0 w 8975600"/>
              <a:gd name="connsiteY3" fmla="*/ 685918 h 685918"/>
              <a:gd name="connsiteX4" fmla="*/ 0 w 8975600"/>
              <a:gd name="connsiteY4" fmla="*/ 0 h 68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5600" h="685918">
                <a:moveTo>
                  <a:pt x="0" y="0"/>
                </a:moveTo>
                <a:lnTo>
                  <a:pt x="8975600" y="0"/>
                </a:lnTo>
                <a:lnTo>
                  <a:pt x="8975600" y="685918"/>
                </a:lnTo>
                <a:lnTo>
                  <a:pt x="0" y="68591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060" tIns="99060" rIns="99060" bIns="99060" numCol="1" spcCol="1270" anchor="t" anchorCtr="0">
            <a:noAutofit/>
          </a:bodyPr>
          <a:lstStyle/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UY" sz="2600" dirty="0"/>
              <a:t>	</a:t>
            </a:r>
            <a:r>
              <a:rPr lang="es-UY" sz="2600" dirty="0" smtClean="0"/>
              <a:t>Implantación y Ajuste del modelo en la ASESP</a:t>
            </a:r>
            <a:endParaRPr lang="es-UY" sz="2600" kern="1200" dirty="0"/>
          </a:p>
        </p:txBody>
      </p:sp>
      <p:sp>
        <p:nvSpPr>
          <p:cNvPr id="17" name="16 Conector recto"/>
          <p:cNvSpPr/>
          <p:nvPr/>
        </p:nvSpPr>
        <p:spPr>
          <a:xfrm>
            <a:off x="457200" y="3664285"/>
            <a:ext cx="8975600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17 Forma libre"/>
          <p:cNvSpPr/>
          <p:nvPr/>
        </p:nvSpPr>
        <p:spPr>
          <a:xfrm>
            <a:off x="647824" y="3677352"/>
            <a:ext cx="8975600" cy="685918"/>
          </a:xfrm>
          <a:custGeom>
            <a:avLst/>
            <a:gdLst>
              <a:gd name="connsiteX0" fmla="*/ 0 w 8975600"/>
              <a:gd name="connsiteY0" fmla="*/ 0 h 685918"/>
              <a:gd name="connsiteX1" fmla="*/ 8975600 w 8975600"/>
              <a:gd name="connsiteY1" fmla="*/ 0 h 685918"/>
              <a:gd name="connsiteX2" fmla="*/ 8975600 w 8975600"/>
              <a:gd name="connsiteY2" fmla="*/ 685918 h 685918"/>
              <a:gd name="connsiteX3" fmla="*/ 0 w 8975600"/>
              <a:gd name="connsiteY3" fmla="*/ 685918 h 685918"/>
              <a:gd name="connsiteX4" fmla="*/ 0 w 8975600"/>
              <a:gd name="connsiteY4" fmla="*/ 0 h 68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5600" h="685918">
                <a:moveTo>
                  <a:pt x="0" y="0"/>
                </a:moveTo>
                <a:lnTo>
                  <a:pt x="8975600" y="0"/>
                </a:lnTo>
                <a:lnTo>
                  <a:pt x="8975600" y="685918"/>
                </a:lnTo>
                <a:lnTo>
                  <a:pt x="0" y="68591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060" tIns="99060" rIns="99060" bIns="99060" numCol="1" spcCol="1270" anchor="t" anchorCtr="0">
            <a:noAutofit/>
          </a:bodyPr>
          <a:lstStyle/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UY" sz="2600" dirty="0" smtClean="0"/>
              <a:t>	</a:t>
            </a:r>
            <a:endParaRPr lang="es-UY" sz="2600" kern="1200" dirty="0"/>
          </a:p>
        </p:txBody>
      </p:sp>
      <p:sp>
        <p:nvSpPr>
          <p:cNvPr id="19" name="18 Conector recto"/>
          <p:cNvSpPr/>
          <p:nvPr/>
        </p:nvSpPr>
        <p:spPr>
          <a:xfrm>
            <a:off x="457200" y="4350203"/>
            <a:ext cx="8975600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19 Forma libre"/>
          <p:cNvSpPr/>
          <p:nvPr/>
        </p:nvSpPr>
        <p:spPr>
          <a:xfrm>
            <a:off x="647824" y="4363270"/>
            <a:ext cx="8975600" cy="685918"/>
          </a:xfrm>
          <a:custGeom>
            <a:avLst/>
            <a:gdLst>
              <a:gd name="connsiteX0" fmla="*/ 0 w 8975600"/>
              <a:gd name="connsiteY0" fmla="*/ 0 h 685918"/>
              <a:gd name="connsiteX1" fmla="*/ 8975600 w 8975600"/>
              <a:gd name="connsiteY1" fmla="*/ 0 h 685918"/>
              <a:gd name="connsiteX2" fmla="*/ 8975600 w 8975600"/>
              <a:gd name="connsiteY2" fmla="*/ 685918 h 685918"/>
              <a:gd name="connsiteX3" fmla="*/ 0 w 8975600"/>
              <a:gd name="connsiteY3" fmla="*/ 685918 h 685918"/>
              <a:gd name="connsiteX4" fmla="*/ 0 w 8975600"/>
              <a:gd name="connsiteY4" fmla="*/ 0 h 68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5600" h="685918">
                <a:moveTo>
                  <a:pt x="0" y="0"/>
                </a:moveTo>
                <a:lnTo>
                  <a:pt x="8975600" y="0"/>
                </a:lnTo>
                <a:lnTo>
                  <a:pt x="8975600" y="685918"/>
                </a:lnTo>
                <a:lnTo>
                  <a:pt x="0" y="68591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060" tIns="99060" rIns="99060" bIns="99060" numCol="1" spcCol="1270" anchor="t" anchorCtr="0">
            <a:noAutofit/>
          </a:bodyPr>
          <a:lstStyle/>
          <a:p>
            <a:pPr lvl="0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UY" sz="2600" dirty="0"/>
              <a:t>FASE 2: </a:t>
            </a:r>
            <a:r>
              <a:rPr lang="es-UY" sz="2600" dirty="0" smtClean="0"/>
              <a:t> Revisión </a:t>
            </a:r>
            <a:r>
              <a:rPr lang="es-UY" sz="2600" dirty="0"/>
              <a:t>y extensión al resto de los prestadores</a:t>
            </a:r>
          </a:p>
        </p:txBody>
      </p:sp>
      <p:sp>
        <p:nvSpPr>
          <p:cNvPr id="21" name="20 Conector recto"/>
          <p:cNvSpPr/>
          <p:nvPr/>
        </p:nvSpPr>
        <p:spPr>
          <a:xfrm>
            <a:off x="457200" y="5036122"/>
            <a:ext cx="8975600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21 Forma libre"/>
          <p:cNvSpPr/>
          <p:nvPr/>
        </p:nvSpPr>
        <p:spPr>
          <a:xfrm>
            <a:off x="647824" y="5036122"/>
            <a:ext cx="8975600" cy="685918"/>
          </a:xfrm>
          <a:custGeom>
            <a:avLst/>
            <a:gdLst>
              <a:gd name="connsiteX0" fmla="*/ 0 w 8975600"/>
              <a:gd name="connsiteY0" fmla="*/ 0 h 685918"/>
              <a:gd name="connsiteX1" fmla="*/ 8975600 w 8975600"/>
              <a:gd name="connsiteY1" fmla="*/ 0 h 685918"/>
              <a:gd name="connsiteX2" fmla="*/ 8975600 w 8975600"/>
              <a:gd name="connsiteY2" fmla="*/ 685918 h 685918"/>
              <a:gd name="connsiteX3" fmla="*/ 0 w 8975600"/>
              <a:gd name="connsiteY3" fmla="*/ 685918 h 685918"/>
              <a:gd name="connsiteX4" fmla="*/ 0 w 8975600"/>
              <a:gd name="connsiteY4" fmla="*/ 0 h 68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5600" h="685918">
                <a:moveTo>
                  <a:pt x="0" y="0"/>
                </a:moveTo>
                <a:lnTo>
                  <a:pt x="8975600" y="0"/>
                </a:lnTo>
                <a:lnTo>
                  <a:pt x="8975600" y="685918"/>
                </a:lnTo>
                <a:lnTo>
                  <a:pt x="0" y="68591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060" tIns="99060" rIns="99060" bIns="99060" numCol="1" spcCol="1270" anchor="t" anchorCtr="0">
            <a:noAutofit/>
          </a:bodyPr>
          <a:lstStyle/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b="0" i="0" kern="1200" dirty="0" smtClean="0"/>
          </a:p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dirty="0"/>
          </a:p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b="0" i="0" kern="1200" dirty="0" smtClean="0"/>
          </a:p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kern="1200" dirty="0"/>
          </a:p>
        </p:txBody>
      </p:sp>
      <p:sp>
        <p:nvSpPr>
          <p:cNvPr id="25" name="24 Conector recto"/>
          <p:cNvSpPr/>
          <p:nvPr/>
        </p:nvSpPr>
        <p:spPr>
          <a:xfrm>
            <a:off x="457200" y="5652045"/>
            <a:ext cx="8975600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" name="27 Forma libre"/>
          <p:cNvSpPr/>
          <p:nvPr/>
        </p:nvSpPr>
        <p:spPr>
          <a:xfrm>
            <a:off x="647824" y="5712887"/>
            <a:ext cx="8975600" cy="685918"/>
          </a:xfrm>
          <a:custGeom>
            <a:avLst/>
            <a:gdLst>
              <a:gd name="connsiteX0" fmla="*/ 0 w 8975600"/>
              <a:gd name="connsiteY0" fmla="*/ 0 h 685918"/>
              <a:gd name="connsiteX1" fmla="*/ 8975600 w 8975600"/>
              <a:gd name="connsiteY1" fmla="*/ 0 h 685918"/>
              <a:gd name="connsiteX2" fmla="*/ 8975600 w 8975600"/>
              <a:gd name="connsiteY2" fmla="*/ 685918 h 685918"/>
              <a:gd name="connsiteX3" fmla="*/ 0 w 8975600"/>
              <a:gd name="connsiteY3" fmla="*/ 685918 h 685918"/>
              <a:gd name="connsiteX4" fmla="*/ 0 w 8975600"/>
              <a:gd name="connsiteY4" fmla="*/ 0 h 685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5600" h="685918">
                <a:moveTo>
                  <a:pt x="0" y="0"/>
                </a:moveTo>
                <a:lnTo>
                  <a:pt x="8975600" y="0"/>
                </a:lnTo>
                <a:lnTo>
                  <a:pt x="8975600" y="685918"/>
                </a:lnTo>
                <a:lnTo>
                  <a:pt x="0" y="685918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060" tIns="99060" rIns="99060" bIns="99060" numCol="1" spcCol="1270" anchor="t" anchorCtr="0">
            <a:noAutofit/>
          </a:bodyPr>
          <a:lstStyle/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dirty="0" smtClean="0"/>
          </a:p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b="0" i="0" kern="1200" dirty="0" smtClean="0"/>
          </a:p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dirty="0"/>
          </a:p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b="0" i="0" kern="1200" dirty="0" smtClean="0"/>
          </a:p>
          <a:p>
            <a:pPr lvl="0" algn="l" defTabSz="11557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UY" sz="2600" kern="1200" dirty="0"/>
          </a:p>
        </p:txBody>
      </p:sp>
      <p:sp>
        <p:nvSpPr>
          <p:cNvPr id="23" name="22 Conector recto"/>
          <p:cNvSpPr/>
          <p:nvPr/>
        </p:nvSpPr>
        <p:spPr>
          <a:xfrm>
            <a:off x="457200" y="6300117"/>
            <a:ext cx="8975600" cy="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1 Rectángulo redondeado"/>
          <p:cNvSpPr/>
          <p:nvPr/>
        </p:nvSpPr>
        <p:spPr>
          <a:xfrm>
            <a:off x="503808" y="467469"/>
            <a:ext cx="8975600" cy="8172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Incorporación de HCE - O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24" name="23 Grupo"/>
          <p:cNvGrpSpPr/>
          <p:nvPr/>
        </p:nvGrpSpPr>
        <p:grpSpPr>
          <a:xfrm>
            <a:off x="3132990" y="6516141"/>
            <a:ext cx="2695575" cy="875022"/>
            <a:chOff x="360000" y="504000"/>
            <a:chExt cx="7200592" cy="2025217"/>
          </a:xfrm>
        </p:grpSpPr>
        <p:pic>
          <p:nvPicPr>
            <p:cNvPr id="26" name="Picture 2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Picture 3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28 Imagen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551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8"/>
          <p:cNvSpPr/>
          <p:nvPr/>
        </p:nvSpPr>
        <p:spPr>
          <a:xfrm>
            <a:off x="805656" y="3635821"/>
            <a:ext cx="8259026" cy="25832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s-UY" sz="4400" b="1" dirty="0" smtClean="0">
              <a:solidFill>
                <a:schemeClr val="bg1"/>
              </a:solidFill>
              <a:latin typeface="+mj-lt"/>
            </a:endParaRPr>
          </a:p>
          <a:p>
            <a:pPr lvl="0" algn="ctr"/>
            <a:r>
              <a:rPr lang="es-UY" sz="4400" b="1" dirty="0" smtClean="0">
                <a:solidFill>
                  <a:schemeClr val="bg1"/>
                </a:solidFill>
                <a:latin typeface="+mj-lt"/>
              </a:rPr>
              <a:t>La salud como política de Estado</a:t>
            </a:r>
          </a:p>
          <a:p>
            <a:pPr algn="ctr"/>
            <a:r>
              <a:rPr lang="es-ES" sz="3200" b="1" dirty="0">
                <a:solidFill>
                  <a:schemeClr val="bg1"/>
                </a:solidFill>
              </a:rPr>
              <a:t>Congreso Argentino de la ASCAMI</a:t>
            </a:r>
          </a:p>
          <a:p>
            <a:pPr algn="ctr"/>
            <a:r>
              <a:rPr lang="es-ES" sz="3200" b="1" dirty="0">
                <a:solidFill>
                  <a:schemeClr val="bg1"/>
                </a:solidFill>
              </a:rPr>
              <a:t>Bariloche, 12 setiembre 2013</a:t>
            </a:r>
          </a:p>
          <a:p>
            <a:pPr lvl="0" algn="ctr"/>
            <a:endParaRPr lang="es-UY" sz="4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791840" y="1187549"/>
            <a:ext cx="8259026" cy="16561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400" b="1" dirty="0" smtClean="0"/>
              <a:t>Muchas Gracias</a:t>
            </a:r>
            <a:endParaRPr lang="es-ES" sz="4400" b="1" dirty="0"/>
          </a:p>
        </p:txBody>
      </p:sp>
    </p:spTree>
    <p:extLst>
      <p:ext uri="{BB962C8B-B14F-4D97-AF65-F5344CB8AC3E}">
        <p14:creationId xmlns:p14="http://schemas.microsoft.com/office/powerpoint/2010/main" val="38345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75716141"/>
              </p:ext>
            </p:extLst>
          </p:nvPr>
        </p:nvGraphicFramePr>
        <p:xfrm>
          <a:off x="647824" y="323452"/>
          <a:ext cx="8712968" cy="1080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Pentagon 2"/>
          <p:cNvSpPr/>
          <p:nvPr/>
        </p:nvSpPr>
        <p:spPr>
          <a:xfrm>
            <a:off x="943127" y="1646894"/>
            <a:ext cx="3537651" cy="1080764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746776" tIns="80011" rIns="149352" bIns="80011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_tradnl" sz="3200" b="1" dirty="0" smtClean="0"/>
              <a:t>Reforma </a:t>
            </a:r>
            <a:r>
              <a:rPr lang="es-ES_tradnl" sz="3200" b="1" dirty="0"/>
              <a:t>de la </a:t>
            </a:r>
            <a:r>
              <a:rPr lang="es-ES_tradnl" sz="3200" b="1" dirty="0" smtClean="0"/>
              <a:t>Salud</a:t>
            </a:r>
            <a:endParaRPr lang="es-UY" sz="3200" b="1" kern="1200" dirty="0"/>
          </a:p>
        </p:txBody>
      </p:sp>
      <p:sp>
        <p:nvSpPr>
          <p:cNvPr id="9" name="Rounded Rectangle 8"/>
          <p:cNvSpPr/>
          <p:nvPr/>
        </p:nvSpPr>
        <p:spPr>
          <a:xfrm>
            <a:off x="2941999" y="2915741"/>
            <a:ext cx="5770721" cy="1080763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_tradnl" sz="3200" b="1" dirty="0"/>
              <a:t>Modelo de </a:t>
            </a:r>
            <a:r>
              <a:rPr lang="es-ES_tradnl" sz="3200" b="1" dirty="0" smtClean="0"/>
              <a:t>Financiamiento</a:t>
            </a:r>
            <a:endParaRPr lang="es-ES_tradnl" sz="3200" b="1" dirty="0"/>
          </a:p>
        </p:txBody>
      </p:sp>
      <p:sp>
        <p:nvSpPr>
          <p:cNvPr id="17" name="Chevron 16"/>
          <p:cNvSpPr/>
          <p:nvPr/>
        </p:nvSpPr>
        <p:spPr>
          <a:xfrm>
            <a:off x="4248225" y="1646894"/>
            <a:ext cx="4896544" cy="1080764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746776" tIns="80011" rIns="149352" bIns="80011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_tradnl" sz="3200" b="1" dirty="0" smtClean="0"/>
              <a:t>Política </a:t>
            </a:r>
            <a:r>
              <a:rPr lang="es-ES_tradnl" sz="3200" b="1" dirty="0"/>
              <a:t>de Estado en Salud</a:t>
            </a:r>
            <a:endParaRPr lang="es-UY" sz="3200" b="1" kern="1200" dirty="0"/>
          </a:p>
        </p:txBody>
      </p:sp>
      <p:sp>
        <p:nvSpPr>
          <p:cNvPr id="18" name="Rounded Rectangle 17"/>
          <p:cNvSpPr/>
          <p:nvPr/>
        </p:nvSpPr>
        <p:spPr>
          <a:xfrm>
            <a:off x="2941999" y="4099038"/>
            <a:ext cx="5770721" cy="108076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_tradnl" sz="3200" b="1" dirty="0" smtClean="0">
                <a:solidFill>
                  <a:schemeClr val="bg1"/>
                </a:solidFill>
              </a:rPr>
              <a:t>Modelo de Gestión</a:t>
            </a:r>
          </a:p>
        </p:txBody>
      </p:sp>
      <p:sp>
        <p:nvSpPr>
          <p:cNvPr id="7" name="Rounded Rectangle 8"/>
          <p:cNvSpPr/>
          <p:nvPr/>
        </p:nvSpPr>
        <p:spPr>
          <a:xfrm>
            <a:off x="2941999" y="5292005"/>
            <a:ext cx="5770721" cy="108076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_tradnl" sz="3200" b="1" dirty="0" smtClean="0"/>
              <a:t>Modelo Asistencial o de Prestación de Servicios</a:t>
            </a:r>
            <a:endParaRPr lang="es-ES_tradnl" sz="3200" b="1" dirty="0"/>
          </a:p>
        </p:txBody>
      </p:sp>
      <p:sp>
        <p:nvSpPr>
          <p:cNvPr id="2" name="1 Abrir llave"/>
          <p:cNvSpPr/>
          <p:nvPr/>
        </p:nvSpPr>
        <p:spPr>
          <a:xfrm>
            <a:off x="2359767" y="3163256"/>
            <a:ext cx="504056" cy="2952328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5" name="4 CuadroTexto"/>
          <p:cNvSpPr txBox="1"/>
          <p:nvPr/>
        </p:nvSpPr>
        <p:spPr>
          <a:xfrm>
            <a:off x="863848" y="4408588"/>
            <a:ext cx="1486191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UY" sz="2400" b="1" dirty="0" smtClean="0">
                <a:solidFill>
                  <a:srgbClr val="800000"/>
                </a:solidFill>
              </a:rPr>
              <a:t>CAMBIOS</a:t>
            </a:r>
            <a:endParaRPr lang="es-UY" sz="2400" b="1" dirty="0">
              <a:solidFill>
                <a:srgbClr val="800000"/>
              </a:solidFill>
            </a:endParaRPr>
          </a:p>
        </p:txBody>
      </p:sp>
      <p:grpSp>
        <p:nvGrpSpPr>
          <p:cNvPr id="13" name="12 Grupo"/>
          <p:cNvGrpSpPr/>
          <p:nvPr/>
        </p:nvGrpSpPr>
        <p:grpSpPr>
          <a:xfrm>
            <a:off x="3672160" y="6523399"/>
            <a:ext cx="2695575" cy="875022"/>
            <a:chOff x="360000" y="504000"/>
            <a:chExt cx="7200592" cy="2025217"/>
          </a:xfrm>
        </p:grpSpPr>
        <p:pic>
          <p:nvPicPr>
            <p:cNvPr id="14" name="Picture 2"/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Picture 3"/>
            <p:cNvPicPr>
              <a:picLocks noChangeAspect="1"/>
            </p:cNvPicPr>
            <p:nvPr/>
          </p:nvPicPr>
          <p:blipFill>
            <a:blip r:embed="rId9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15 Imagen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8"/>
          <p:cNvSpPr/>
          <p:nvPr/>
        </p:nvSpPr>
        <p:spPr>
          <a:xfrm>
            <a:off x="2015976" y="2339677"/>
            <a:ext cx="6120680" cy="1620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_tradnl" sz="2100" dirty="0" smtClean="0"/>
              <a:t>       </a:t>
            </a:r>
            <a:r>
              <a:rPr lang="es-ES_tradnl" sz="3600" b="1" dirty="0" smtClean="0">
                <a:solidFill>
                  <a:schemeClr val="bg1"/>
                </a:solidFill>
              </a:rPr>
              <a:t>Modelo </a:t>
            </a:r>
            <a:r>
              <a:rPr lang="es-ES_tradnl" sz="3600" b="1" dirty="0">
                <a:solidFill>
                  <a:schemeClr val="bg1"/>
                </a:solidFill>
              </a:rPr>
              <a:t>de </a:t>
            </a:r>
            <a:r>
              <a:rPr lang="es-ES_tradnl" sz="3600" b="1" dirty="0" smtClean="0">
                <a:solidFill>
                  <a:schemeClr val="bg1"/>
                </a:solidFill>
              </a:rPr>
              <a:t>Gestión</a:t>
            </a:r>
            <a:endParaRPr lang="es-ES_tradnl" sz="3600" b="1" dirty="0">
              <a:solidFill>
                <a:schemeClr val="bg1"/>
              </a:solidFill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3672160" y="6372769"/>
            <a:ext cx="2695575" cy="875022"/>
            <a:chOff x="360000" y="504000"/>
            <a:chExt cx="7200592" cy="2025217"/>
          </a:xfrm>
        </p:grpSpPr>
        <p:pic>
          <p:nvPicPr>
            <p:cNvPr id="4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5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898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"/>
          <p:cNvSpPr>
            <a:spLocks noGrp="1"/>
          </p:cNvSpPr>
          <p:nvPr>
            <p:ph type="title"/>
          </p:nvPr>
        </p:nvSpPr>
        <p:spPr>
          <a:xfrm>
            <a:off x="503999" y="467469"/>
            <a:ext cx="9000000" cy="900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_tradnl" sz="3200" b="1" dirty="0" smtClean="0">
                <a:solidFill>
                  <a:schemeClr val="bg1"/>
                </a:solidFill>
              </a:rPr>
              <a:t>Modelo </a:t>
            </a:r>
            <a:r>
              <a:rPr lang="es-ES_tradnl" sz="3200" b="1" dirty="0">
                <a:solidFill>
                  <a:schemeClr val="bg1"/>
                </a:solidFill>
              </a:rPr>
              <a:t>de </a:t>
            </a:r>
            <a:r>
              <a:rPr lang="es-ES_tradnl" sz="3200" b="1" dirty="0" smtClean="0">
                <a:solidFill>
                  <a:schemeClr val="bg1"/>
                </a:solidFill>
              </a:rPr>
              <a:t>Gestión</a:t>
            </a:r>
            <a:endParaRPr lang="es-ES_tradnl" sz="3200" b="1" dirty="0">
              <a:solidFill>
                <a:schemeClr val="bg1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1012160" y="2015640"/>
            <a:ext cx="2160240" cy="1332149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Propuesta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3691796" y="2015641"/>
            <a:ext cx="5400600" cy="156003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Utilización de metas </a:t>
            </a:r>
          </a:p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y objetivos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1012160" y="4139877"/>
            <a:ext cx="2160240" cy="120243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Objetivo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3672160" y="4139877"/>
            <a:ext cx="5400600" cy="1800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Indicadores medibles permiten evaluación </a:t>
            </a:r>
          </a:p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y monitoreo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9" name="8 Grupo"/>
          <p:cNvGrpSpPr/>
          <p:nvPr/>
        </p:nvGrpSpPr>
        <p:grpSpPr>
          <a:xfrm>
            <a:off x="3691796" y="6475057"/>
            <a:ext cx="2695575" cy="875022"/>
            <a:chOff x="360000" y="504000"/>
            <a:chExt cx="7200592" cy="2025217"/>
          </a:xfrm>
        </p:grpSpPr>
        <p:pic>
          <p:nvPicPr>
            <p:cNvPr id="10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11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2663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"/>
          <p:cNvSpPr>
            <a:spLocks noGrp="1"/>
          </p:cNvSpPr>
          <p:nvPr>
            <p:ph type="title"/>
          </p:nvPr>
        </p:nvSpPr>
        <p:spPr>
          <a:xfrm>
            <a:off x="503999" y="539476"/>
            <a:ext cx="9000000" cy="900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_tradnl" sz="3200" b="1" dirty="0" smtClean="0">
                <a:solidFill>
                  <a:schemeClr val="bg1"/>
                </a:solidFill>
              </a:rPr>
              <a:t>Modelo </a:t>
            </a:r>
            <a:r>
              <a:rPr lang="es-ES_tradnl" sz="3200" b="1" dirty="0">
                <a:solidFill>
                  <a:schemeClr val="bg1"/>
                </a:solidFill>
              </a:rPr>
              <a:t>de </a:t>
            </a:r>
            <a:r>
              <a:rPr lang="es-ES_tradnl" sz="3200" b="1" dirty="0" smtClean="0">
                <a:solidFill>
                  <a:schemeClr val="bg1"/>
                </a:solidFill>
              </a:rPr>
              <a:t>Gestión</a:t>
            </a:r>
            <a:endParaRPr lang="es-ES_tradnl" sz="3200" b="1" dirty="0">
              <a:solidFill>
                <a:schemeClr val="bg1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736716" y="2492377"/>
            <a:ext cx="2791428" cy="1422791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Propuesta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3816176" y="2051645"/>
            <a:ext cx="5548872" cy="230425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Creación del Sistema Nacional Integrado de Salud (SNIS)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3816176" y="4643933"/>
            <a:ext cx="5581667" cy="13681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Ley Nº 18.211  </a:t>
            </a:r>
          </a:p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Aprobada </a:t>
            </a:r>
            <a:r>
              <a:rPr lang="es-ES" sz="2800" b="1" dirty="0" err="1" smtClean="0">
                <a:solidFill>
                  <a:schemeClr val="bg1"/>
                </a:solidFill>
              </a:rPr>
              <a:t>A.Gral</a:t>
            </a:r>
            <a:r>
              <a:rPr lang="es-ES" sz="2800" b="1" dirty="0" smtClean="0">
                <a:solidFill>
                  <a:schemeClr val="bg1"/>
                </a:solidFill>
              </a:rPr>
              <a:t>. 05/12/2007  </a:t>
            </a:r>
            <a:endParaRPr lang="es-ES" sz="2800" b="1" dirty="0">
              <a:solidFill>
                <a:schemeClr val="bg1"/>
              </a:solidFill>
            </a:endParaRPr>
          </a:p>
        </p:txBody>
      </p:sp>
      <p:grpSp>
        <p:nvGrpSpPr>
          <p:cNvPr id="8" name="7 Grupo"/>
          <p:cNvGrpSpPr/>
          <p:nvPr/>
        </p:nvGrpSpPr>
        <p:grpSpPr>
          <a:xfrm>
            <a:off x="3691796" y="6475057"/>
            <a:ext cx="2695575" cy="875022"/>
            <a:chOff x="360000" y="504000"/>
            <a:chExt cx="7200592" cy="2025217"/>
          </a:xfrm>
        </p:grpSpPr>
        <p:pic>
          <p:nvPicPr>
            <p:cNvPr id="9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10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598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"/>
          <p:cNvSpPr>
            <a:spLocks noGrp="1"/>
          </p:cNvSpPr>
          <p:nvPr>
            <p:ph type="title"/>
          </p:nvPr>
        </p:nvSpPr>
        <p:spPr>
          <a:xfrm>
            <a:off x="503999" y="611485"/>
            <a:ext cx="9000000" cy="900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_tradnl" sz="3200" b="1" dirty="0" smtClean="0">
                <a:solidFill>
                  <a:schemeClr val="bg1"/>
                </a:solidFill>
              </a:rPr>
              <a:t>Modelo </a:t>
            </a:r>
            <a:r>
              <a:rPr lang="es-ES_tradnl" sz="3200" b="1" dirty="0">
                <a:solidFill>
                  <a:schemeClr val="bg1"/>
                </a:solidFill>
              </a:rPr>
              <a:t>de </a:t>
            </a:r>
            <a:r>
              <a:rPr lang="es-ES_tradnl" sz="3200" b="1" dirty="0" smtClean="0">
                <a:solidFill>
                  <a:schemeClr val="bg1"/>
                </a:solidFill>
              </a:rPr>
              <a:t>Gestión</a:t>
            </a:r>
            <a:endParaRPr lang="es-ES_tradnl" sz="3200" b="1" dirty="0">
              <a:solidFill>
                <a:schemeClr val="bg1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656312" y="2490122"/>
            <a:ext cx="2952328" cy="172819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Propuesta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3960192" y="1842050"/>
            <a:ext cx="5400600" cy="30243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Creación de la Administración de los Servicios de Salud del Estado (ASSE) </a:t>
            </a:r>
          </a:p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como Servicio Descentralizado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3960192" y="5075981"/>
            <a:ext cx="5380679" cy="11233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Ley Nº 18.161</a:t>
            </a:r>
          </a:p>
          <a:p>
            <a:pPr algn="ctr"/>
            <a:r>
              <a:rPr lang="es-ES" sz="2800" b="1" dirty="0" smtClean="0">
                <a:solidFill>
                  <a:schemeClr val="bg1"/>
                </a:solidFill>
              </a:rPr>
              <a:t>Aprobada </a:t>
            </a:r>
            <a:r>
              <a:rPr lang="es-ES" sz="2800" b="1" dirty="0" err="1" smtClean="0">
                <a:solidFill>
                  <a:schemeClr val="bg1"/>
                </a:solidFill>
              </a:rPr>
              <a:t>A.Gral</a:t>
            </a:r>
            <a:r>
              <a:rPr lang="es-ES" sz="2800" b="1" dirty="0" smtClean="0">
                <a:solidFill>
                  <a:schemeClr val="bg1"/>
                </a:solidFill>
              </a:rPr>
              <a:t>. 29/07/2007</a:t>
            </a:r>
            <a:endParaRPr lang="es-ES" sz="2800" b="1" dirty="0">
              <a:solidFill>
                <a:schemeClr val="bg1"/>
              </a:solidFill>
            </a:endParaRPr>
          </a:p>
        </p:txBody>
      </p:sp>
      <p:grpSp>
        <p:nvGrpSpPr>
          <p:cNvPr id="10" name="9 Grupo"/>
          <p:cNvGrpSpPr/>
          <p:nvPr/>
        </p:nvGrpSpPr>
        <p:grpSpPr>
          <a:xfrm>
            <a:off x="3672160" y="6372769"/>
            <a:ext cx="2695575" cy="875022"/>
            <a:chOff x="360000" y="504000"/>
            <a:chExt cx="7200592" cy="2025217"/>
          </a:xfrm>
        </p:grpSpPr>
        <p:pic>
          <p:nvPicPr>
            <p:cNvPr id="11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12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499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"/>
          <p:cNvSpPr>
            <a:spLocks noGrp="1"/>
          </p:cNvSpPr>
          <p:nvPr>
            <p:ph type="title"/>
          </p:nvPr>
        </p:nvSpPr>
        <p:spPr>
          <a:xfrm>
            <a:off x="497524" y="395461"/>
            <a:ext cx="9000000" cy="900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_tradnl" sz="3200" b="1" dirty="0" smtClean="0">
                <a:solidFill>
                  <a:schemeClr val="bg1"/>
                </a:solidFill>
              </a:rPr>
              <a:t>Modelo </a:t>
            </a:r>
            <a:r>
              <a:rPr lang="es-ES_tradnl" sz="3200" b="1" dirty="0">
                <a:solidFill>
                  <a:schemeClr val="bg1"/>
                </a:solidFill>
              </a:rPr>
              <a:t>de </a:t>
            </a:r>
            <a:r>
              <a:rPr lang="es-ES_tradnl" sz="3200" b="1" dirty="0" smtClean="0">
                <a:solidFill>
                  <a:schemeClr val="bg1"/>
                </a:solidFill>
              </a:rPr>
              <a:t>Gestión</a:t>
            </a:r>
            <a:endParaRPr lang="es-ES_tradnl" sz="3200" b="1" dirty="0">
              <a:solidFill>
                <a:schemeClr val="bg1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721464" y="1547590"/>
            <a:ext cx="2520280" cy="133628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Integración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3504752" y="1547589"/>
            <a:ext cx="5863896" cy="133628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Directorio de 5 miembros </a:t>
            </a:r>
            <a:r>
              <a:rPr lang="es-ES" sz="2800" b="1" dirty="0" smtClean="0">
                <a:solidFill>
                  <a:schemeClr val="bg1"/>
                </a:solidFill>
              </a:rPr>
              <a:t>designados según art. 187 de la  Constitución  (art. 2)</a:t>
            </a:r>
            <a:endParaRPr lang="es-ES" sz="2800" b="1" dirty="0">
              <a:solidFill>
                <a:schemeClr val="bg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721464" y="3779837"/>
            <a:ext cx="2520280" cy="139330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Objetivos (cap. II)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3504752" y="3059758"/>
            <a:ext cx="5863896" cy="158417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 smtClean="0">
                <a:solidFill>
                  <a:schemeClr val="bg1"/>
                </a:solidFill>
              </a:rPr>
              <a:t>    Asegurar </a:t>
            </a:r>
            <a:r>
              <a:rPr lang="es-ES" sz="3200" b="1" dirty="0">
                <a:solidFill>
                  <a:schemeClr val="bg1"/>
                </a:solidFill>
              </a:rPr>
              <a:t>la coordinación y </a:t>
            </a:r>
            <a:endParaRPr lang="es-ES" sz="3200" b="1" dirty="0" smtClean="0">
              <a:solidFill>
                <a:schemeClr val="bg1"/>
              </a:solidFill>
            </a:endParaRPr>
          </a:p>
          <a:p>
            <a:r>
              <a:rPr lang="es-ES" sz="3200" b="1" dirty="0" smtClean="0">
                <a:solidFill>
                  <a:schemeClr val="bg1"/>
                </a:solidFill>
              </a:rPr>
              <a:t>      complementación </a:t>
            </a:r>
            <a:r>
              <a:rPr lang="es-ES" sz="3200" b="1" dirty="0">
                <a:solidFill>
                  <a:schemeClr val="bg1"/>
                </a:solidFill>
              </a:rPr>
              <a:t>de </a:t>
            </a:r>
            <a:r>
              <a:rPr lang="es-ES" sz="3200" b="1" dirty="0" smtClean="0">
                <a:solidFill>
                  <a:schemeClr val="bg1"/>
                </a:solidFill>
              </a:rPr>
              <a:t>los</a:t>
            </a:r>
          </a:p>
          <a:p>
            <a:r>
              <a:rPr lang="es-ES" sz="3200" b="1" dirty="0">
                <a:solidFill>
                  <a:schemeClr val="bg1"/>
                </a:solidFill>
              </a:rPr>
              <a:t> </a:t>
            </a:r>
            <a:r>
              <a:rPr lang="es-ES" sz="3200" b="1" dirty="0" smtClean="0">
                <a:solidFill>
                  <a:schemeClr val="bg1"/>
                </a:solidFill>
              </a:rPr>
              <a:t> </a:t>
            </a:r>
            <a:r>
              <a:rPr lang="es-ES" sz="3200" b="1" dirty="0">
                <a:solidFill>
                  <a:schemeClr val="bg1"/>
                </a:solidFill>
              </a:rPr>
              <a:t>servicios públicos y privados</a:t>
            </a:r>
          </a:p>
        </p:txBody>
      </p:sp>
      <p:grpSp>
        <p:nvGrpSpPr>
          <p:cNvPr id="10" name="9 Grupo"/>
          <p:cNvGrpSpPr/>
          <p:nvPr/>
        </p:nvGrpSpPr>
        <p:grpSpPr>
          <a:xfrm>
            <a:off x="3691796" y="6475057"/>
            <a:ext cx="2695575" cy="875022"/>
            <a:chOff x="360000" y="504000"/>
            <a:chExt cx="7200592" cy="2025217"/>
          </a:xfrm>
        </p:grpSpPr>
        <p:pic>
          <p:nvPicPr>
            <p:cNvPr id="11" name="Picture 2"/>
            <p:cNvPicPr>
              <a:picLocks noChangeAspect="1"/>
            </p:cNvPicPr>
            <p:nvPr/>
          </p:nvPicPr>
          <p:blipFill>
            <a:blip r:embed="rId2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12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  <p:sp>
        <p:nvSpPr>
          <p:cNvPr id="14" name="13 Rectángulo redondeado"/>
          <p:cNvSpPr/>
          <p:nvPr/>
        </p:nvSpPr>
        <p:spPr>
          <a:xfrm>
            <a:off x="3536000" y="4859957"/>
            <a:ext cx="5863896" cy="16151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Articular los servicios de salud en forma de red</a:t>
            </a:r>
          </a:p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con un órgano central </a:t>
            </a:r>
            <a:endParaRPr lang="es-E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95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"/>
          <p:cNvSpPr>
            <a:spLocks noGrp="1"/>
          </p:cNvSpPr>
          <p:nvPr>
            <p:ph type="title"/>
          </p:nvPr>
        </p:nvSpPr>
        <p:spPr>
          <a:xfrm>
            <a:off x="503999" y="539476"/>
            <a:ext cx="9000000" cy="900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0" vert="horz" wrap="square" lIns="746776" tIns="80011" rIns="149352" bIns="80010" numCol="1" spcCol="1270" anchor="ctr" anchorCtr="0">
            <a:noAutofit/>
          </a:bodyPr>
          <a:lstStyle/>
          <a:p>
            <a:pPr lvl="0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_tradnl" sz="3200" b="1" dirty="0"/>
              <a:t>Modelo de </a:t>
            </a:r>
            <a:r>
              <a:rPr lang="es-ES_tradnl" sz="3200" b="1" dirty="0" smtClean="0"/>
              <a:t>Gestión</a:t>
            </a:r>
            <a:endParaRPr lang="es-ES_tradnl" sz="3200" b="1" dirty="0"/>
          </a:p>
        </p:txBody>
      </p:sp>
      <p:sp>
        <p:nvSpPr>
          <p:cNvPr id="5" name="4 Rectángulo redondeado"/>
          <p:cNvSpPr/>
          <p:nvPr/>
        </p:nvSpPr>
        <p:spPr>
          <a:xfrm>
            <a:off x="575816" y="2159837"/>
            <a:ext cx="2340000" cy="14400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Propuesta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6" name="5 Rectángulo redondeado"/>
          <p:cNvSpPr/>
          <p:nvPr/>
        </p:nvSpPr>
        <p:spPr>
          <a:xfrm>
            <a:off x="3325663" y="1979837"/>
            <a:ext cx="6120000" cy="1800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Ministerio de Salud Pública: Unidad Rectora</a:t>
            </a:r>
            <a:endParaRPr lang="es-ES" sz="3200" b="1" dirty="0">
              <a:solidFill>
                <a:schemeClr val="bg1"/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3341335" y="4068069"/>
            <a:ext cx="6120000" cy="134644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</a:rPr>
              <a:t>Contralor general del sistema</a:t>
            </a:r>
            <a:endParaRPr lang="es-ES" sz="3200" b="1" dirty="0">
              <a:solidFill>
                <a:schemeClr val="bg1"/>
              </a:solidFill>
            </a:endParaRPr>
          </a:p>
        </p:txBody>
      </p:sp>
      <p:grpSp>
        <p:nvGrpSpPr>
          <p:cNvPr id="8" name="7 Grupo"/>
          <p:cNvGrpSpPr/>
          <p:nvPr/>
        </p:nvGrpSpPr>
        <p:grpSpPr>
          <a:xfrm>
            <a:off x="3672160" y="6372769"/>
            <a:ext cx="2695575" cy="875022"/>
            <a:chOff x="360000" y="504000"/>
            <a:chExt cx="7200592" cy="2025217"/>
          </a:xfrm>
        </p:grpSpPr>
        <p:pic>
          <p:nvPicPr>
            <p:cNvPr id="9" name="Picture 2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360000" y="854279"/>
              <a:ext cx="2248560" cy="1288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3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5407792" y="914061"/>
              <a:ext cx="2152800" cy="1281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10 Imagen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0032" y="504000"/>
              <a:ext cx="2847197" cy="20252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3412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determin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4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gesic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Agesic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Agesic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_Agesic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4530</TotalTime>
  <Words>708</Words>
  <Application>Microsoft Office PowerPoint</Application>
  <PresentationFormat>Personalizado</PresentationFormat>
  <Paragraphs>194</Paragraphs>
  <Slides>28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10</vt:i4>
      </vt:variant>
      <vt:variant>
        <vt:lpstr>Títulos de diapositiva</vt:lpstr>
      </vt:variant>
      <vt:variant>
        <vt:i4>28</vt:i4>
      </vt:variant>
    </vt:vector>
  </HeadingPairs>
  <TitlesOfParts>
    <vt:vector size="38" baseType="lpstr">
      <vt:lpstr>Predeterminado</vt:lpstr>
      <vt:lpstr>Agesic</vt:lpstr>
      <vt:lpstr>Diseño personalizado</vt:lpstr>
      <vt:lpstr>1_Diseño personalizado</vt:lpstr>
      <vt:lpstr>1_Agesic</vt:lpstr>
      <vt:lpstr>2_Diseño personalizado</vt:lpstr>
      <vt:lpstr>2_Agesic</vt:lpstr>
      <vt:lpstr>3_Diseño personalizado</vt:lpstr>
      <vt:lpstr>3_Agesic</vt:lpstr>
      <vt:lpstr>4_Diseño personalizado</vt:lpstr>
      <vt:lpstr>Presentación de PowerPoint</vt:lpstr>
      <vt:lpstr>Presentación de PowerPoint</vt:lpstr>
      <vt:lpstr>Presentación de PowerPoint</vt:lpstr>
      <vt:lpstr>Presentación de PowerPoint</vt:lpstr>
      <vt:lpstr>Modelo de Gestión</vt:lpstr>
      <vt:lpstr>Modelo de Gestión</vt:lpstr>
      <vt:lpstr>Modelo de Gestión</vt:lpstr>
      <vt:lpstr>Modelo de Gestión</vt:lpstr>
      <vt:lpstr>Modelo de Gestión</vt:lpstr>
      <vt:lpstr>Modelo de Gestión</vt:lpstr>
      <vt:lpstr>Modelo de Gestión</vt:lpstr>
      <vt:lpstr>Presentación de PowerPoint</vt:lpstr>
      <vt:lpstr>Modelo de Financiamiento</vt:lpstr>
      <vt:lpstr>Modelo de Financiamiento</vt:lpstr>
      <vt:lpstr>Modelo de Financiamiento</vt:lpstr>
      <vt:lpstr>Modelo de Financiamiento</vt:lpstr>
      <vt:lpstr>Presentación de PowerPoint</vt:lpstr>
      <vt:lpstr>Presentación de PowerPoint</vt:lpstr>
      <vt:lpstr>Presentación de PowerPoint</vt:lpstr>
      <vt:lpstr>Modelo Asistencial</vt:lpstr>
      <vt:lpstr>Modelo Asistencial</vt:lpstr>
      <vt:lpstr>Modelo de Prestación de Servicios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 Forcella</dc:creator>
  <cp:lastModifiedBy>Sonco</cp:lastModifiedBy>
  <cp:revision>274</cp:revision>
  <cp:lastPrinted>2013-09-10T14:02:58Z</cp:lastPrinted>
  <dcterms:created xsi:type="dcterms:W3CDTF">2012-07-04T13:35:33Z</dcterms:created>
  <dcterms:modified xsi:type="dcterms:W3CDTF">2013-09-10T14:16:16Z</dcterms:modified>
</cp:coreProperties>
</file>